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личного бренда в </a:t>
            </a:r>
            <a:r>
              <a:rPr lang="ru-RU" dirty="0" err="1" smtClean="0"/>
              <a:t>Инстаграм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Белобородова Олеся Георгиевна</a:t>
            </a:r>
          </a:p>
          <a:p>
            <a:r>
              <a:rPr lang="ru-RU" dirty="0" smtClean="0"/>
              <a:t>Генеральный директор ООО «Стратегия лидерства»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Продвижение в </a:t>
            </a:r>
            <a:r>
              <a:rPr lang="ru-RU" dirty="0" err="1" smtClean="0"/>
              <a:t>Инстаграм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2018 года мы занимаемся продвижением компаний в </a:t>
            </a:r>
            <a:r>
              <a:rPr lang="ru-RU" dirty="0" err="1" smtClean="0"/>
              <a:t>Инстаграм</a:t>
            </a:r>
            <a:endParaRPr lang="ru-RU" dirty="0" smtClean="0"/>
          </a:p>
          <a:p>
            <a:r>
              <a:rPr lang="ru-RU" dirty="0" smtClean="0"/>
              <a:t>Запустили продажи для 43 коммерческих </a:t>
            </a:r>
            <a:r>
              <a:rPr lang="ru-RU" dirty="0" err="1" smtClean="0"/>
              <a:t>аккаунтов</a:t>
            </a:r>
            <a:endParaRPr lang="ru-RU" dirty="0" smtClean="0"/>
          </a:p>
          <a:p>
            <a:r>
              <a:rPr lang="ru-RU" dirty="0" smtClean="0"/>
              <a:t>По итогам 2020 года мы отследили падение продаж по коммерческим </a:t>
            </a:r>
            <a:r>
              <a:rPr lang="ru-RU" dirty="0" err="1" smtClean="0"/>
              <a:t>аккаунтам</a:t>
            </a:r>
            <a:r>
              <a:rPr lang="ru-RU" dirty="0" smtClean="0"/>
              <a:t> в среднем на 11% относительно 2019 года.</a:t>
            </a:r>
          </a:p>
          <a:p>
            <a:r>
              <a:rPr lang="ru-RU" dirty="0" smtClean="0"/>
              <a:t>Тренд 2021 года – продвижение через личный бренд. </a:t>
            </a:r>
          </a:p>
          <a:p>
            <a:r>
              <a:rPr lang="ru-RU" dirty="0" smtClean="0"/>
              <a:t>Рост продаж в </a:t>
            </a:r>
            <a:r>
              <a:rPr lang="ru-RU" dirty="0" err="1" smtClean="0"/>
              <a:t>аккаунтах</a:t>
            </a:r>
            <a:r>
              <a:rPr lang="ru-RU" dirty="0" smtClean="0"/>
              <a:t>, с присутствием личности руководителя в среднем составил 37% в 2020 году, относительно 2019г.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дает личный бренд?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Новый источник продаж</a:t>
            </a:r>
          </a:p>
          <a:p>
            <a:r>
              <a:rPr lang="ru-RU" dirty="0" smtClean="0"/>
              <a:t>Управление репутацией – доверие к продуктам</a:t>
            </a:r>
          </a:p>
          <a:p>
            <a:r>
              <a:rPr lang="ru-RU" dirty="0" smtClean="0"/>
              <a:t>Быстрый поиск сотрудников в организацию</a:t>
            </a:r>
          </a:p>
          <a:p>
            <a:r>
              <a:rPr lang="ru-RU" dirty="0" smtClean="0"/>
              <a:t>Публичность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внедрения личного бренда?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75476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Клиника косметологии Адель</a:t>
            </a:r>
          </a:p>
          <a:p>
            <a:r>
              <a:rPr lang="ru-RU" dirty="0" smtClean="0"/>
              <a:t>Продажи услуг только </a:t>
            </a:r>
            <a:r>
              <a:rPr lang="ru-RU" dirty="0" err="1" smtClean="0"/>
              <a:t>оффлайн</a:t>
            </a:r>
            <a:endParaRPr lang="ru-RU" dirty="0" smtClean="0"/>
          </a:p>
          <a:p>
            <a:r>
              <a:rPr lang="ru-RU" dirty="0" smtClean="0"/>
              <a:t>Сформировали личный бренд руководителя, Дарии Врублевской на основе ее личной страницы в </a:t>
            </a:r>
            <a:r>
              <a:rPr lang="ru-RU" dirty="0" err="1" smtClean="0"/>
              <a:t>Инстаграм</a:t>
            </a:r>
            <a:endParaRPr lang="ru-RU" dirty="0" smtClean="0"/>
          </a:p>
          <a:p>
            <a:r>
              <a:rPr lang="ru-RU" dirty="0" smtClean="0"/>
              <a:t>За 2 месяца рост оборота клиники на 60% за счет продаж в </a:t>
            </a:r>
            <a:r>
              <a:rPr lang="ru-RU" dirty="0" err="1" smtClean="0"/>
              <a:t>блоге</a:t>
            </a:r>
            <a:r>
              <a:rPr lang="ru-RU" dirty="0" smtClean="0"/>
              <a:t> (</a:t>
            </a:r>
            <a:r>
              <a:rPr lang="ru-RU" dirty="0" err="1" smtClean="0"/>
              <a:t>июль-авгст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 descr="Screenshot_2021-10-21-14-18-21-870_com.instagram.android.jpg"/>
          <p:cNvPicPr>
            <a:picLocks noChangeAspect="1"/>
          </p:cNvPicPr>
          <p:nvPr/>
        </p:nvPicPr>
        <p:blipFill>
          <a:blip r:embed="rId2" cstate="print"/>
          <a:srcRect t="4851" b="5901"/>
          <a:stretch>
            <a:fillRect/>
          </a:stretch>
        </p:blipFill>
        <p:spPr>
          <a:xfrm>
            <a:off x="4716016" y="1124744"/>
            <a:ext cx="2736304" cy="54269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влияет на  продажи в </a:t>
            </a:r>
            <a:r>
              <a:rPr lang="ru-RU" dirty="0" err="1" smtClean="0"/>
              <a:t>блоге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Регулярное ведение </a:t>
            </a:r>
            <a:r>
              <a:rPr lang="ru-RU" dirty="0" err="1" smtClean="0"/>
              <a:t>аккаунта</a:t>
            </a:r>
            <a:endParaRPr lang="ru-RU" dirty="0" smtClean="0"/>
          </a:p>
          <a:p>
            <a:r>
              <a:rPr lang="ru-RU" dirty="0" smtClean="0"/>
              <a:t>50% личного контента+50% профессионального </a:t>
            </a:r>
            <a:r>
              <a:rPr lang="ru-RU" dirty="0" err="1" smtClean="0"/>
              <a:t>контента</a:t>
            </a:r>
            <a:endParaRPr lang="ru-RU" dirty="0" smtClean="0"/>
          </a:p>
          <a:p>
            <a:r>
              <a:rPr lang="ru-RU" dirty="0" smtClean="0"/>
              <a:t>Общие темы интересные для </a:t>
            </a:r>
            <a:r>
              <a:rPr lang="ru-RU" dirty="0" err="1" smtClean="0"/>
              <a:t>для</a:t>
            </a:r>
            <a:r>
              <a:rPr lang="ru-RU" dirty="0" smtClean="0"/>
              <a:t> всей ЦА</a:t>
            </a:r>
          </a:p>
          <a:p>
            <a:r>
              <a:rPr lang="ru-RU" dirty="0" smtClean="0"/>
              <a:t>Провокационные темы</a:t>
            </a:r>
          </a:p>
          <a:p>
            <a:r>
              <a:rPr lang="ru-RU" dirty="0" smtClean="0"/>
              <a:t>Привлечение новых подписчиков</a:t>
            </a:r>
          </a:p>
          <a:p>
            <a:r>
              <a:rPr lang="ru-RU" dirty="0" smtClean="0"/>
              <a:t>Общение с подписчиками</a:t>
            </a:r>
          </a:p>
          <a:p>
            <a:r>
              <a:rPr lang="ru-RU" dirty="0" err="1" smtClean="0"/>
              <a:t>Оффлайн</a:t>
            </a:r>
            <a:r>
              <a:rPr lang="ru-RU" dirty="0" smtClean="0"/>
              <a:t> активность автора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личного бренда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целей и задач</a:t>
            </a:r>
          </a:p>
          <a:p>
            <a:r>
              <a:rPr lang="ru-RU" dirty="0" smtClean="0"/>
              <a:t>Выбор узкой ниши, описание ЦА</a:t>
            </a:r>
          </a:p>
          <a:p>
            <a:r>
              <a:rPr lang="ru-RU" dirty="0" smtClean="0"/>
              <a:t>Распаковка личности руководителя: выбор тем, интересных </a:t>
            </a:r>
            <a:r>
              <a:rPr lang="ru-RU" dirty="0" smtClean="0"/>
              <a:t>ЦА</a:t>
            </a:r>
          </a:p>
          <a:p>
            <a:r>
              <a:rPr lang="ru-RU" dirty="0" smtClean="0"/>
              <a:t>Разработка визуальной концепции </a:t>
            </a:r>
            <a:r>
              <a:rPr lang="ru-RU" dirty="0" err="1" smtClean="0"/>
              <a:t>блога</a:t>
            </a:r>
            <a:endParaRPr lang="ru-RU" dirty="0" smtClean="0"/>
          </a:p>
          <a:p>
            <a:r>
              <a:rPr lang="ru-RU" dirty="0" smtClean="0"/>
              <a:t>Смысловая упаковка </a:t>
            </a:r>
            <a:r>
              <a:rPr lang="ru-RU" dirty="0" err="1" smtClean="0"/>
              <a:t>аккаунта</a:t>
            </a:r>
            <a:r>
              <a:rPr lang="ru-RU" dirty="0" smtClean="0"/>
              <a:t> и продукта</a:t>
            </a:r>
          </a:p>
          <a:p>
            <a:r>
              <a:rPr lang="ru-RU" dirty="0" smtClean="0"/>
              <a:t>Формирование графика </a:t>
            </a:r>
            <a:r>
              <a:rPr lang="ru-RU" dirty="0" err="1" smtClean="0"/>
              <a:t>оффлайн</a:t>
            </a:r>
            <a:r>
              <a:rPr lang="ru-RU" dirty="0" smtClean="0"/>
              <a:t> и </a:t>
            </a:r>
            <a:r>
              <a:rPr lang="ru-RU" dirty="0" err="1" smtClean="0"/>
              <a:t>онайн</a:t>
            </a:r>
            <a:r>
              <a:rPr lang="ru-RU" dirty="0" smtClean="0"/>
              <a:t> мероприятий для освещения в </a:t>
            </a:r>
            <a:r>
              <a:rPr lang="ru-RU" dirty="0" err="1" smtClean="0"/>
              <a:t>блоге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 err="1" smtClean="0"/>
              <a:t>контент-плана</a:t>
            </a:r>
            <a:r>
              <a:rPr lang="ru-RU" dirty="0" smtClean="0"/>
              <a:t> для </a:t>
            </a:r>
            <a:r>
              <a:rPr lang="ru-RU" dirty="0" err="1" smtClean="0"/>
              <a:t>блога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2390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0AF52E7AED3144592B1E00B914EE4B2" ma:contentTypeVersion="2" ma:contentTypeDescription="Создание документа." ma:contentTypeScope="" ma:versionID="10a3d516e3cafbd75f87c95ea0e404dd">
  <xsd:schema xmlns:xsd="http://www.w3.org/2001/XMLSchema" xmlns:xs="http://www.w3.org/2001/XMLSchema" xmlns:p="http://schemas.microsoft.com/office/2006/metadata/properties" xmlns:ns2="170d55b2-3ede-4e8f-9fe0-d411992afc59" targetNamespace="http://schemas.microsoft.com/office/2006/metadata/properties" ma:root="true" ma:fieldsID="8975d9f5664bd8050612a5d6ab04b8d7" ns2:_="">
    <xsd:import namespace="170d55b2-3ede-4e8f-9fe0-d411992afc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d55b2-3ede-4e8f-9fe0-d411992afc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B7C9E-234B-42E7-93F5-4260A7ED428B}"/>
</file>

<file path=customXml/itemProps2.xml><?xml version="1.0" encoding="utf-8"?>
<ds:datastoreItem xmlns:ds="http://schemas.openxmlformats.org/officeDocument/2006/customXml" ds:itemID="{DFC33553-DE3C-477A-9B65-CD7D7B3AEC8E}"/>
</file>

<file path=customXml/itemProps3.xml><?xml version="1.0" encoding="utf-8"?>
<ds:datastoreItem xmlns:ds="http://schemas.openxmlformats.org/officeDocument/2006/customXml" ds:itemID="{6C07A997-C091-4E67-AF69-57A13CA3ECDD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231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Формирование личного бренда в Инстаграм</vt:lpstr>
      <vt:lpstr>Продвижение в Инстаграм</vt:lpstr>
      <vt:lpstr>Что дает личный бренд?</vt:lpstr>
      <vt:lpstr>Результаты внедрения личного бренда?</vt:lpstr>
      <vt:lpstr>Что влияет на  продажи в блоге?</vt:lpstr>
      <vt:lpstr>Этапы формирования личного бренда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личного бренда в Инстаграм</dc:title>
  <dc:creator>Олеся</dc:creator>
  <cp:lastModifiedBy>Олеся</cp:lastModifiedBy>
  <cp:revision>18</cp:revision>
  <dcterms:created xsi:type="dcterms:W3CDTF">2021-10-21T08:36:15Z</dcterms:created>
  <dcterms:modified xsi:type="dcterms:W3CDTF">2021-10-21T11:10:01Z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0x01010020AF52E7AED3144592B1E00B914EE4B2</vt:lpwstr>
  </property>
</Properties>
</file>