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A8DA-B21D-4C73-8666-CE87636AAF0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8900-6DBB-45C1-9918-AFEFD8633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2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A8DA-B21D-4C73-8666-CE87636AAF0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8900-6DBB-45C1-9918-AFEFD8633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0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A8DA-B21D-4C73-8666-CE87636AAF0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8900-6DBB-45C1-9918-AFEFD8633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64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A8DA-B21D-4C73-8666-CE87636AAF0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8900-6DBB-45C1-9918-AFEFD8633F1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286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A8DA-B21D-4C73-8666-CE87636AAF0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8900-6DBB-45C1-9918-AFEFD8633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75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A8DA-B21D-4C73-8666-CE87636AAF0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8900-6DBB-45C1-9918-AFEFD8633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9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A8DA-B21D-4C73-8666-CE87636AAF0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8900-6DBB-45C1-9918-AFEFD8633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06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A8DA-B21D-4C73-8666-CE87636AAF0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8900-6DBB-45C1-9918-AFEFD8633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8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A8DA-B21D-4C73-8666-CE87636AAF0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8900-6DBB-45C1-9918-AFEFD8633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7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A8DA-B21D-4C73-8666-CE87636AAF0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8900-6DBB-45C1-9918-AFEFD8633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7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A8DA-B21D-4C73-8666-CE87636AAF0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8900-6DBB-45C1-9918-AFEFD8633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0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A8DA-B21D-4C73-8666-CE87636AAF0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8900-6DBB-45C1-9918-AFEFD8633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56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A8DA-B21D-4C73-8666-CE87636AAF0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8900-6DBB-45C1-9918-AFEFD8633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6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A8DA-B21D-4C73-8666-CE87636AAF0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8900-6DBB-45C1-9918-AFEFD8633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9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A8DA-B21D-4C73-8666-CE87636AAF0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8900-6DBB-45C1-9918-AFEFD8633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1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A8DA-B21D-4C73-8666-CE87636AAF0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8900-6DBB-45C1-9918-AFEFD8633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5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A8DA-B21D-4C73-8666-CE87636AAF0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8900-6DBB-45C1-9918-AFEFD8633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9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940A8DA-B21D-4C73-8666-CE87636AAF0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98900-6DBB-45C1-9918-AFEFD8633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702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4FBC29-CB32-41C5-8556-9D9F8CEB9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196340"/>
            <a:ext cx="8825658" cy="3329581"/>
          </a:xfrm>
        </p:spPr>
        <p:txBody>
          <a:bodyPr/>
          <a:lstStyle/>
          <a:p>
            <a:r>
              <a:rPr lang="ru-RU" dirty="0"/>
              <a:t>Вирусный маркетинг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3935" y="5996221"/>
            <a:ext cx="8825658" cy="861420"/>
          </a:xfrm>
        </p:spPr>
        <p:txBody>
          <a:bodyPr/>
          <a:lstStyle/>
          <a:p>
            <a:r>
              <a:rPr lang="ru-RU" dirty="0" smtClean="0"/>
              <a:t>Работу выполнили: </a:t>
            </a:r>
            <a:r>
              <a:rPr lang="ru-RU" dirty="0" err="1" smtClean="0"/>
              <a:t>Шангареева</a:t>
            </a:r>
            <a:r>
              <a:rPr lang="ru-RU" dirty="0" smtClean="0"/>
              <a:t> </a:t>
            </a:r>
            <a:r>
              <a:rPr lang="ru-RU" dirty="0" err="1" smtClean="0"/>
              <a:t>софья</a:t>
            </a:r>
            <a:r>
              <a:rPr lang="ru-RU" dirty="0" smtClean="0"/>
              <a:t>, </a:t>
            </a:r>
            <a:r>
              <a:rPr lang="ru-RU" dirty="0" err="1" smtClean="0"/>
              <a:t>денющенко</a:t>
            </a:r>
            <a:r>
              <a:rPr lang="ru-RU" dirty="0" smtClean="0"/>
              <a:t> </a:t>
            </a:r>
            <a:r>
              <a:rPr lang="ru-RU" dirty="0" err="1" smtClean="0"/>
              <a:t>кристина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585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ÐºÑÐµÐ°ÑÐ¸Ð²Ð½Ð°Ñ ÑÐµÐºÐ»Ð°Ð¼Ð°">
            <a:extLst>
              <a:ext uri="{FF2B5EF4-FFF2-40B4-BE49-F238E27FC236}">
                <a16:creationId xmlns:a16="http://schemas.microsoft.com/office/drawing/2014/main" xmlns="" id="{D7337E72-68F4-43D2-BA9E-9E71179D1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4235"/>
            <a:ext cx="12421772" cy="81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45B20E-B1C0-43F5-AECD-5ACCC4DC64DA}"/>
              </a:ext>
            </a:extLst>
          </p:cNvPr>
          <p:cNvSpPr txBox="1"/>
          <p:nvPr/>
        </p:nvSpPr>
        <p:spPr>
          <a:xfrm>
            <a:off x="3502855" y="1336431"/>
            <a:ext cx="8918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3508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AF28D8-E6B7-4D59-9F4D-A90393993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55" y="275090"/>
            <a:ext cx="10282973" cy="4195481"/>
          </a:xfrm>
        </p:spPr>
        <p:txBody>
          <a:bodyPr>
            <a:normAutofit/>
          </a:bodyPr>
          <a:lstStyle/>
          <a:p>
            <a:r>
              <a:rPr lang="ru-RU" sz="2800" dirty="0"/>
              <a:t>Вирусный маркетинг - это маркетинговая техника, использующая самих людей для повышения осведомленности о бренде, товаре или об услуге. </a:t>
            </a:r>
          </a:p>
        </p:txBody>
      </p:sp>
      <p:pic>
        <p:nvPicPr>
          <p:cNvPr id="1026" name="Picture 2" descr="ÐÐ°ÑÑÐ¸Ð½ÐºÐ¸ Ð¿Ð¾ Ð·Ð°Ð¿ÑÐ¾ÑÑ Ð²Ð¸ÑÑÑÐ½ÑÐ¹ Ð¼Ð°ÑÐºÐµÑÐ¸Ð½Ð³">
            <a:extLst>
              <a:ext uri="{FF2B5EF4-FFF2-40B4-BE49-F238E27FC236}">
                <a16:creationId xmlns:a16="http://schemas.microsoft.com/office/drawing/2014/main" xmlns="" id="{16B0D688-6F52-4BAA-A0FF-9360D149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55" y="2063215"/>
            <a:ext cx="6779541" cy="451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31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2FD7A6-ABA3-406D-8787-79DC54E1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58630"/>
          </a:xfrm>
        </p:spPr>
        <p:txBody>
          <a:bodyPr/>
          <a:lstStyle/>
          <a:p>
            <a:r>
              <a:rPr lang="ru-RU" sz="3600" dirty="0"/>
              <a:t>Способы продвижения: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F2A6EA-954F-4E6C-83CA-63F50FA1F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0" y="4365346"/>
            <a:ext cx="11308683" cy="1288159"/>
          </a:xfrm>
        </p:spPr>
        <p:txBody>
          <a:bodyPr>
            <a:normAutofit fontScale="92500" lnSpcReduction="20000"/>
          </a:bodyPr>
          <a:lstStyle/>
          <a:p>
            <a:endParaRPr lang="ru-RU" sz="2800" dirty="0"/>
          </a:p>
          <a:p>
            <a:r>
              <a:rPr lang="ru-RU" sz="2800" dirty="0" err="1"/>
              <a:t>undercover</a:t>
            </a:r>
            <a:r>
              <a:rPr lang="ru-RU" sz="2800" dirty="0"/>
              <a:t> (</a:t>
            </a:r>
            <a:r>
              <a:rPr lang="ru-RU" sz="2800" b="1" dirty="0"/>
              <a:t>скрытый метод</a:t>
            </a:r>
            <a:r>
              <a:rPr lang="ru-RU" sz="2800" dirty="0"/>
              <a:t>) – основан на эксклюзивном и необыкновенном контенте. </a:t>
            </a:r>
          </a:p>
          <a:p>
            <a:endParaRPr lang="ru-RU" sz="28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19AB6A10-CF89-42A8-A242-6F81C0ED1756}"/>
              </a:ext>
            </a:extLst>
          </p:cNvPr>
          <p:cNvSpPr txBox="1">
            <a:spLocks/>
          </p:cNvSpPr>
          <p:nvPr/>
        </p:nvSpPr>
        <p:spPr>
          <a:xfrm>
            <a:off x="646111" y="1793684"/>
            <a:ext cx="10741686" cy="972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600" dirty="0" err="1"/>
              <a:t>pass</a:t>
            </a:r>
            <a:r>
              <a:rPr lang="ru-RU" sz="2600" dirty="0"/>
              <a:t> </a:t>
            </a:r>
            <a:r>
              <a:rPr lang="ru-RU" sz="2600" dirty="0" err="1"/>
              <a:t>along</a:t>
            </a:r>
            <a:r>
              <a:rPr lang="ru-RU" sz="2600" dirty="0"/>
              <a:t> (</a:t>
            </a:r>
            <a:r>
              <a:rPr lang="ru-RU" sz="2600" b="1" dirty="0"/>
              <a:t>передача</a:t>
            </a:r>
            <a:r>
              <a:rPr lang="ru-RU" sz="2600" dirty="0"/>
              <a:t>) – люди пересылают различную рекламу своим друзьям</a:t>
            </a:r>
          </a:p>
          <a:p>
            <a:endParaRPr lang="ru-RU" sz="260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F1B583EF-BB77-4239-9085-8FE12567026F}"/>
              </a:ext>
            </a:extLst>
          </p:cNvPr>
          <p:cNvSpPr txBox="1">
            <a:spLocks/>
          </p:cNvSpPr>
          <p:nvPr/>
        </p:nvSpPr>
        <p:spPr>
          <a:xfrm>
            <a:off x="646111" y="2391871"/>
            <a:ext cx="11308684" cy="1699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ru-RU" sz="2800" dirty="0"/>
          </a:p>
          <a:p>
            <a:r>
              <a:rPr lang="ru-RU" sz="2800" dirty="0" err="1"/>
              <a:t>incentivised</a:t>
            </a:r>
            <a:r>
              <a:rPr lang="ru-RU" sz="2800" dirty="0"/>
              <a:t> </a:t>
            </a:r>
            <a:r>
              <a:rPr lang="ru-RU" sz="2800" dirty="0" err="1"/>
              <a:t>viral</a:t>
            </a:r>
            <a:r>
              <a:rPr lang="ru-RU" sz="2800" dirty="0"/>
              <a:t> (</a:t>
            </a:r>
            <a:r>
              <a:rPr lang="ru-RU" sz="2800" b="1" dirty="0"/>
              <a:t>побуждение</a:t>
            </a:r>
            <a:r>
              <a:rPr lang="ru-RU" sz="2800" dirty="0"/>
              <a:t>) – некоторые производители обещают своим клиентам бонусы за определенные действия;</a:t>
            </a:r>
          </a:p>
          <a:p>
            <a:endParaRPr lang="ru-RU" sz="2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9F82F1C3-321A-4102-A035-ADA0CDC2B035}"/>
              </a:ext>
            </a:extLst>
          </p:cNvPr>
          <p:cNvSpPr txBox="1">
            <a:spLocks/>
          </p:cNvSpPr>
          <p:nvPr/>
        </p:nvSpPr>
        <p:spPr>
          <a:xfrm>
            <a:off x="646111" y="3649602"/>
            <a:ext cx="10741686" cy="883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ru-RU" sz="2800" dirty="0"/>
          </a:p>
          <a:p>
            <a:r>
              <a:rPr lang="ru-RU" sz="2800" dirty="0" err="1"/>
              <a:t>buzz</a:t>
            </a:r>
            <a:r>
              <a:rPr lang="ru-RU" sz="2800" dirty="0"/>
              <a:t> (</a:t>
            </a:r>
            <a:r>
              <a:rPr lang="ru-RU" sz="2800" b="1" dirty="0"/>
              <a:t>слухи</a:t>
            </a:r>
            <a:r>
              <a:rPr lang="ru-RU" sz="2800" dirty="0"/>
              <a:t>) – привлечение людей любым способом.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672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13FD28-9BC1-453B-B68C-42F12B3C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Достоинства: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F307CC-44ED-4E5F-B6DC-0DD29AB62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73" y="1613614"/>
            <a:ext cx="8946541" cy="479267"/>
          </a:xfrm>
        </p:spPr>
        <p:txBody>
          <a:bodyPr>
            <a:noAutofit/>
          </a:bodyPr>
          <a:lstStyle/>
          <a:p>
            <a:r>
              <a:rPr lang="ru-RU" sz="3200" dirty="0"/>
              <a:t>Длительный жизненный цикл рекламы</a:t>
            </a:r>
          </a:p>
        </p:txBody>
      </p:sp>
      <p:pic>
        <p:nvPicPr>
          <p:cNvPr id="2052" name="Picture 4" descr="ÐÐ°ÑÑÐ¸Ð½ÐºÐ¸ Ð¿Ð¾ Ð·Ð°Ð¿ÑÐ¾ÑÑ Ð¸Ð½ÑÐµÑÐ½ÐµÑ ÑÐ¾Ð»Ð¸Ðº">
            <a:extLst>
              <a:ext uri="{FF2B5EF4-FFF2-40B4-BE49-F238E27FC236}">
                <a16:creationId xmlns:a16="http://schemas.microsoft.com/office/drawing/2014/main" xmlns="" id="{B855B71B-E3F9-40AE-AABE-88AC7E45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33" y="2573733"/>
            <a:ext cx="7628333" cy="348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67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1DE9565-601A-4D62-BAEE-2B48D48C1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38"/>
          <a:stretch/>
        </p:blipFill>
        <p:spPr>
          <a:xfrm>
            <a:off x="2281833" y="2573733"/>
            <a:ext cx="7628333" cy="34872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13FD28-9BC1-453B-B68C-42F12B3C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Достоинства: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F307CC-44ED-4E5F-B6DC-0DD29AB62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73" y="1613614"/>
            <a:ext cx="8946541" cy="479267"/>
          </a:xfrm>
        </p:spPr>
        <p:txBody>
          <a:bodyPr>
            <a:noAutofit/>
          </a:bodyPr>
          <a:lstStyle/>
          <a:p>
            <a:r>
              <a:rPr lang="ru-RU" sz="3200" dirty="0"/>
              <a:t>Лояльность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140745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13FD28-9BC1-453B-B68C-42F12B3C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Достоинства: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F307CC-44ED-4E5F-B6DC-0DD29AB62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73" y="1613614"/>
            <a:ext cx="8946541" cy="479267"/>
          </a:xfrm>
        </p:spPr>
        <p:txBody>
          <a:bodyPr>
            <a:noAutofit/>
          </a:bodyPr>
          <a:lstStyle/>
          <a:p>
            <a:r>
              <a:rPr lang="ru-RU" sz="3200" dirty="0"/>
              <a:t>Экономическая выгода</a:t>
            </a:r>
          </a:p>
        </p:txBody>
      </p:sp>
      <p:pic>
        <p:nvPicPr>
          <p:cNvPr id="4098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6066384D-4141-4C22-8CF5-4A001854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15" y="2573733"/>
            <a:ext cx="5033367" cy="375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9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13FD28-9BC1-453B-B68C-42F12B3C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Недостатки: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F307CC-44ED-4E5F-B6DC-0DD29AB62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570" y="1373981"/>
            <a:ext cx="8946541" cy="479267"/>
          </a:xfrm>
        </p:spPr>
        <p:txBody>
          <a:bodyPr>
            <a:noAutofit/>
          </a:bodyPr>
          <a:lstStyle/>
          <a:p>
            <a:r>
              <a:rPr lang="ru-RU" sz="3200" dirty="0"/>
              <a:t>Необходимость других рекламных активностей</a:t>
            </a:r>
          </a:p>
        </p:txBody>
      </p:sp>
      <p:pic>
        <p:nvPicPr>
          <p:cNvPr id="1028" name="Picture 4" descr="https://pp.userapi.com/c844418/v844418077/1f85c4/g-t5H1O4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0" y="2774511"/>
            <a:ext cx="7010454" cy="376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6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13FD28-9BC1-453B-B68C-42F12B3C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Недостатки: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F307CC-44ED-4E5F-B6DC-0DD29AB62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570" y="1373981"/>
            <a:ext cx="8946541" cy="479267"/>
          </a:xfrm>
        </p:spPr>
        <p:txBody>
          <a:bodyPr>
            <a:noAutofit/>
          </a:bodyPr>
          <a:lstStyle/>
          <a:p>
            <a:r>
              <a:rPr lang="ru-RU" sz="3200" dirty="0"/>
              <a:t>Необходимость поддерживать интерес публики</a:t>
            </a:r>
          </a:p>
        </p:txBody>
      </p:sp>
      <p:pic>
        <p:nvPicPr>
          <p:cNvPr id="5" name="Picture 2" descr="https://pp.userapi.com/c847120/v847120077/1f01d4/Fk4OrRF3U2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2774511"/>
            <a:ext cx="6766560" cy="358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3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old spice ÑÐµÐºÐ»Ð°Ð¼Ð° Ð½Ð° ÐºÐ¾Ð½Ðµ">
            <a:extLst>
              <a:ext uri="{FF2B5EF4-FFF2-40B4-BE49-F238E27FC236}">
                <a16:creationId xmlns:a16="http://schemas.microsoft.com/office/drawing/2014/main" xmlns="" id="{E2A7A4E0-9DFB-4AAF-AB75-8D450AEC1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06" y="1578928"/>
            <a:ext cx="8266528" cy="464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344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178</TotalTime>
  <Words>117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Вирусный маркетинг</vt:lpstr>
      <vt:lpstr>Презентация PowerPoint</vt:lpstr>
      <vt:lpstr>Способы продвижения:</vt:lpstr>
      <vt:lpstr>Достоинства:</vt:lpstr>
      <vt:lpstr>Достоинства:</vt:lpstr>
      <vt:lpstr>Достоинства:</vt:lpstr>
      <vt:lpstr>Недостатки:</vt:lpstr>
      <vt:lpstr>Недостатки:</vt:lpstr>
      <vt:lpstr>Пример: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qwerty</cp:lastModifiedBy>
  <cp:revision>14</cp:revision>
  <dcterms:created xsi:type="dcterms:W3CDTF">2019-04-24T16:18:16Z</dcterms:created>
  <dcterms:modified xsi:type="dcterms:W3CDTF">2019-04-24T19:59:10Z</dcterms:modified>
</cp:coreProperties>
</file>