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48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857A-DECC-45F1-BF3A-0B1B82A62DCF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D5A5-64DE-4EBF-8317-9DB4A4819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272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857A-DECC-45F1-BF3A-0B1B82A62DCF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D5A5-64DE-4EBF-8317-9DB4A4819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561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857A-DECC-45F1-BF3A-0B1B82A62DCF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D5A5-64DE-4EBF-8317-9DB4A4819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248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857A-DECC-45F1-BF3A-0B1B82A62DCF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D5A5-64DE-4EBF-8317-9DB4A4819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810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857A-DECC-45F1-BF3A-0B1B82A62DCF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D5A5-64DE-4EBF-8317-9DB4A4819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114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857A-DECC-45F1-BF3A-0B1B82A62DCF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D5A5-64DE-4EBF-8317-9DB4A4819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912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857A-DECC-45F1-BF3A-0B1B82A62DCF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D5A5-64DE-4EBF-8317-9DB4A4819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958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857A-DECC-45F1-BF3A-0B1B82A62DCF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D5A5-64DE-4EBF-8317-9DB4A4819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917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857A-DECC-45F1-BF3A-0B1B82A62DCF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D5A5-64DE-4EBF-8317-9DB4A4819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634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857A-DECC-45F1-BF3A-0B1B82A62DCF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D5A5-64DE-4EBF-8317-9DB4A4819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186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E857A-DECC-45F1-BF3A-0B1B82A62DCF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BD5A5-64DE-4EBF-8317-9DB4A4819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199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E857A-DECC-45F1-BF3A-0B1B82A62DCF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BD5A5-64DE-4EBF-8317-9DB4A48191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348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572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350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926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104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215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Экран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Галюк Алена Дмитриевна</dc:creator>
  <cp:lastModifiedBy>User</cp:lastModifiedBy>
  <cp:revision>4</cp:revision>
  <dcterms:created xsi:type="dcterms:W3CDTF">2026-02-05T07:06:43Z</dcterms:created>
  <dcterms:modified xsi:type="dcterms:W3CDTF">2026-02-06T13:36:07Z</dcterms:modified>
</cp:coreProperties>
</file>