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6" r:id="rId3"/>
    <p:sldId id="267" r:id="rId4"/>
    <p:sldId id="268" r:id="rId5"/>
    <p:sldId id="269" r:id="rId6"/>
  </p:sldIdLst>
  <p:sldSz type="screen16x9" cy="6858000" cx="12192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>
        <p:scale>
          <a:sx n="0" d="0"/>
          <a:sy n="0" d="0"/>
        </p:scale>
        <p:origin x="0" y="0"/>
      </p:cViewPr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635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3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3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ru-RU"/>
              <a:t>Образец заголовка</a:t>
            </a:r>
          </a:p>
        </p:txBody>
      </p:sp>
      <p:sp>
        <p:nvSpPr>
          <p:cNvPr id="1048616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589" name="Объект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9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59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30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3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3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598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99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0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0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60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0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0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0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0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0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Образец заголовка</a:t>
            </a:r>
          </a:p>
        </p:txBody>
      </p:sp>
      <p:sp>
        <p:nvSpPr>
          <p:cNvPr id="104861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1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2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40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641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4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4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4862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2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62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62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ru-RU"/>
              <a:t>Образец заголовка</a:t>
            </a:r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14A51-F3C8-7249-AAA7-EB2C5F766FB9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1E0F3-0DBE-FE48-94E2-E490CEFEA136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>
          <a:xfrm>
            <a:off x="309482" y="1059906"/>
            <a:ext cx="11573035" cy="3021848"/>
          </a:xfrm>
        </p:spPr>
        <p:txBody>
          <a:bodyPr anchor="ctr">
            <a:normAutofit/>
          </a:bodyPr>
          <a:p>
            <a:r>
              <a:rPr sz="3500"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КОНКУРЕНТНОЙ СРЕДЫ ОТРАСЛИ ПЛАНИРОВАНИЯ И  ПРОЕКТИРОВАНИЯ КОМПЬЮТЕРНЫХ СИСТЕМ</a:t>
            </a:r>
            <a:endParaRPr sz="3500" lang="ru-RU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87170"/>
            <a:ext cx="9144000" cy="1655762"/>
          </a:xfrm>
        </p:spPr>
        <p:txBody>
          <a:bodyPr>
            <a:normAutofit/>
          </a:bodyPr>
          <a:p>
            <a:r>
              <a:rPr dirty="0" sz="21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Реутова Екатерина Алексеевна </a:t>
            </a:r>
          </a:p>
          <a:p>
            <a:r>
              <a:rPr dirty="0" sz="21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группы ЭБ-16-1</a:t>
            </a:r>
          </a:p>
          <a:p>
            <a:r>
              <a:rPr dirty="0" sz="210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Уральского государственного экономического университета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>
            <a:spLocks noGrp="1"/>
          </p:cNvSpPr>
          <p:nvPr>
            <p:ph type="title"/>
          </p:nvPr>
        </p:nvSpPr>
        <p:spPr>
          <a:xfrm>
            <a:off x="838200" y="1016835"/>
            <a:ext cx="10515600" cy="1325563"/>
          </a:xfrm>
        </p:spPr>
        <p:txBody>
          <a:bodyPr/>
          <a:p>
            <a:pPr algn="ctr"/>
            <a:r>
              <a:rPr dirty="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</a:p>
        </p:txBody>
      </p:sp>
      <p:sp>
        <p:nvSpPr>
          <p:cNvPr id="1048594" name="Объект 2"/>
          <p:cNvSpPr>
            <a:spLocks noGrp="1"/>
          </p:cNvSpPr>
          <p:nvPr>
            <p:ph idx="1"/>
          </p:nvPr>
        </p:nvSpPr>
        <p:spPr>
          <a:xfrm>
            <a:off x="838200" y="2744704"/>
            <a:ext cx="10515600" cy="4351338"/>
          </a:xfrm>
        </p:spPr>
        <p:txBody>
          <a:bodyPr>
            <a:normAutofit/>
          </a:bodyPr>
          <a:p>
            <a:pPr algn="ctr" indent="0" marL="0">
              <a:buNone/>
            </a:pPr>
            <a:r>
              <a:rPr dirty="0" sz="3500"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типа рынка для анализируемой отрасли:</a:t>
            </a:r>
            <a:r>
              <a:rPr dirty="0" sz="3500"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деятельность по планированию и проектированию компьютерных систем, код ОКВЭД – 62.02.1. </a:t>
            </a:r>
            <a:endParaRPr dirty="0" sz="3500"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sz="3600" lang="ru-RU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Рыночные барьеры в анализируемой отрасли</a:t>
            </a:r>
            <a:r>
              <a:rPr sz="3600" lang="ru-RU">
                <a:effectLst/>
              </a:rPr>
              <a:t> </a:t>
            </a:r>
            <a:endParaRPr sz="3600" lang="ru-RU"/>
          </a:p>
        </p:txBody>
      </p:sp>
      <p:graphicFrame>
        <p:nvGraphicFramePr>
          <p:cNvPr id="4194304" name="Таблица 4"/>
          <p:cNvGraphicFramePr>
            <a:graphicFrameLocks/>
          </p:cNvGraphicFramePr>
          <p:nvPr/>
        </p:nvGraphicFramePr>
        <p:xfrm>
          <a:off x="520701" y="1690687"/>
          <a:ext cx="10833099" cy="4802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3341"/>
                <a:gridCol w="1815355"/>
                <a:gridCol w="1388058"/>
                <a:gridCol w="2300106"/>
                <a:gridCol w="2667705"/>
                <a:gridCol w="1538534"/>
              </a:tblGrid>
              <a:tr h="1370908">
                <a:tc>
                  <a:txBody>
                    <a:bodyPr/>
                    <a:p>
                      <a:endParaRPr dirty="0" sz="2600"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фирм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входа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проникновения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выживаемости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выхода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82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2013-2014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82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82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0,2712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82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0,8400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dirty="0" sz="26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dirty="0" sz="2600" lang="ru-RU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АНАЛИЗ КОНКУРЕНТНОЙ СРЕДЫ ОТРАСЛИ ПЛАНИРОВАНИЯ И  ПРОЕКТИРОВАНИЯ КОМПЬЮТЕРНЫХ СИСТЕМ</dc:title>
  <dc:creator>екатерина реутова</dc:creator>
  <cp:lastModifiedBy>екатерина реутова</cp:lastModifiedBy>
  <dcterms:created xsi:type="dcterms:W3CDTF">2019-04-23T21:59:26Z</dcterms:created>
  <dcterms:modified xsi:type="dcterms:W3CDTF">2019-04-25T08:29:40Z</dcterms:modified>
</cp:coreProperties>
</file>