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4" r:id="rId3"/>
    <p:sldId id="278" r:id="rId4"/>
    <p:sldId id="284" r:id="rId5"/>
    <p:sldId id="279" r:id="rId6"/>
    <p:sldId id="257" r:id="rId7"/>
    <p:sldId id="276" r:id="rId8"/>
    <p:sldId id="277" r:id="rId9"/>
    <p:sldId id="290" r:id="rId10"/>
    <p:sldId id="291" r:id="rId1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3"/>
    </p:embeddedFont>
    <p:embeddedFont>
      <p:font typeface="Fira Sans Extra Condensed ExtraBold" panose="020B0604020202020204" charset="0"/>
      <p:bold r:id="rId14"/>
      <p:boldItalic r:id="rId15"/>
    </p:embeddedFont>
    <p:embeddedFont>
      <p:font typeface="Fira Sans Extra Condensed SemiBold" panose="020B060402020202020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0B16AF-2633-4C55-8EB1-A5999EDFBB17}">
  <a:tblStyle styleId="{B70B16AF-2633-4C55-8EB1-A5999EDFBB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2C3-43ED-879A-DDD7C808833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C3-43ED-879A-DDD7C80883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Привержен бренду</c:v>
                </c:pt>
                <c:pt idx="1">
                  <c:v>Бренд не играет роли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3-43ED-879A-DDD7C808833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b85cdc498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b85cdc498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f95aa18e99_0_1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f95aa18e99_0_1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gfb1dd428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6" name="Google Shape;2976;gfb1dd428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f95aa18e99_0_1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f95aa18e99_0_1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30accb8d2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30accb8d2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gf1875fb763_0_5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3" name="Google Shape;1923;gf1875fb763_0_5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f9040fdb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8" name="Google Shape;1948;gf9040fdbb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f9040fdb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8" name="Google Shape;1948;gf9040fdbb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201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50" y="1405700"/>
            <a:ext cx="36567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127925"/>
            <a:ext cx="36567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683000" y="1725750"/>
            <a:ext cx="5778000" cy="1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683000" y="3079350"/>
            <a:ext cx="5778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28400" y="1725750"/>
            <a:ext cx="2887200" cy="1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064400" y="1048950"/>
            <a:ext cx="10152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128400" y="3417750"/>
            <a:ext cx="2887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408425"/>
            <a:ext cx="82296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085225"/>
            <a:ext cx="8229600" cy="36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364400" y="1894950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SemiBold"/>
              <a:buNone/>
              <a:defRPr sz="24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892400" y="1894950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SemiBold"/>
              <a:buNone/>
              <a:defRPr sz="24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SemiBold"/>
              <a:buNone/>
              <a:def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363200" y="2233350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893600" y="2233350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408425"/>
            <a:ext cx="82296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366668"/>
            <a:ext cx="8229600" cy="3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720000" y="2825550"/>
            <a:ext cx="2548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0000" y="1133550"/>
            <a:ext cx="2548800" cy="1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683000" y="1725750"/>
            <a:ext cx="5778000" cy="1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720000" y="2063550"/>
            <a:ext cx="3225600" cy="20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20000" y="1386750"/>
            <a:ext cx="32256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887200" cy="1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08425"/>
            <a:ext cx="82296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085225"/>
            <a:ext cx="8229600" cy="3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15"/>
          <p:cNvGrpSpPr/>
          <p:nvPr/>
        </p:nvGrpSpPr>
        <p:grpSpPr>
          <a:xfrm>
            <a:off x="3905836" y="1650741"/>
            <a:ext cx="5234699" cy="3146680"/>
            <a:chOff x="3905836" y="1650741"/>
            <a:chExt cx="5234699" cy="3146680"/>
          </a:xfrm>
        </p:grpSpPr>
        <p:sp>
          <p:nvSpPr>
            <p:cNvPr id="49" name="Google Shape;49;p15"/>
            <p:cNvSpPr/>
            <p:nvPr/>
          </p:nvSpPr>
          <p:spPr>
            <a:xfrm>
              <a:off x="4183414" y="4539556"/>
              <a:ext cx="4652166" cy="257865"/>
            </a:xfrm>
            <a:custGeom>
              <a:avLst/>
              <a:gdLst/>
              <a:ahLst/>
              <a:cxnLst/>
              <a:rect l="l" t="t" r="r" b="b"/>
              <a:pathLst>
                <a:path w="168522" h="9341" extrusionOk="0">
                  <a:moveTo>
                    <a:pt x="84261" y="1"/>
                  </a:moveTo>
                  <a:cubicBezTo>
                    <a:pt x="37728" y="1"/>
                    <a:pt x="1" y="2102"/>
                    <a:pt x="1" y="4671"/>
                  </a:cubicBezTo>
                  <a:cubicBezTo>
                    <a:pt x="1" y="7273"/>
                    <a:pt x="37728" y="9341"/>
                    <a:pt x="84261" y="9341"/>
                  </a:cubicBezTo>
                  <a:cubicBezTo>
                    <a:pt x="130794" y="9341"/>
                    <a:pt x="168521" y="7273"/>
                    <a:pt x="168521" y="4671"/>
                  </a:cubicBezTo>
                  <a:cubicBezTo>
                    <a:pt x="168521" y="2102"/>
                    <a:pt x="130794" y="1"/>
                    <a:pt x="84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7705805" y="2052228"/>
              <a:ext cx="133556" cy="133556"/>
            </a:xfrm>
            <a:custGeom>
              <a:avLst/>
              <a:gdLst/>
              <a:ahLst/>
              <a:cxnLst/>
              <a:rect l="l" t="t" r="r" b="b"/>
              <a:pathLst>
                <a:path w="4838" h="4838" extrusionOk="0">
                  <a:moveTo>
                    <a:pt x="2464" y="0"/>
                  </a:moveTo>
                  <a:cubicBezTo>
                    <a:pt x="2443" y="0"/>
                    <a:pt x="2423" y="0"/>
                    <a:pt x="2403" y="1"/>
                  </a:cubicBezTo>
                  <a:cubicBezTo>
                    <a:pt x="1068" y="1"/>
                    <a:pt x="1" y="1102"/>
                    <a:pt x="1" y="2436"/>
                  </a:cubicBezTo>
                  <a:cubicBezTo>
                    <a:pt x="1" y="3770"/>
                    <a:pt x="1068" y="4838"/>
                    <a:pt x="2403" y="4838"/>
                  </a:cubicBezTo>
                  <a:cubicBezTo>
                    <a:pt x="3737" y="4838"/>
                    <a:pt x="4838" y="3770"/>
                    <a:pt x="4838" y="2436"/>
                  </a:cubicBezTo>
                  <a:cubicBezTo>
                    <a:pt x="4838" y="1056"/>
                    <a:pt x="3770" y="0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51;p15"/>
            <p:cNvGrpSpPr/>
            <p:nvPr/>
          </p:nvGrpSpPr>
          <p:grpSpPr>
            <a:xfrm>
              <a:off x="7610976" y="3405933"/>
              <a:ext cx="1529559" cy="1239780"/>
              <a:chOff x="8573484" y="3575600"/>
              <a:chExt cx="1723447" cy="1396935"/>
            </a:xfrm>
          </p:grpSpPr>
          <p:sp>
            <p:nvSpPr>
              <p:cNvPr id="52" name="Google Shape;52;p15"/>
              <p:cNvSpPr/>
              <p:nvPr/>
            </p:nvSpPr>
            <p:spPr>
              <a:xfrm>
                <a:off x="8843269" y="4203825"/>
                <a:ext cx="1453661" cy="763254"/>
              </a:xfrm>
              <a:custGeom>
                <a:avLst/>
                <a:gdLst/>
                <a:ahLst/>
                <a:cxnLst/>
                <a:rect l="l" t="t" r="r" b="b"/>
                <a:pathLst>
                  <a:path w="46734" h="24538" extrusionOk="0">
                    <a:moveTo>
                      <a:pt x="36858" y="1"/>
                    </a:moveTo>
                    <a:cubicBezTo>
                      <a:pt x="26477" y="1"/>
                      <a:pt x="4524" y="20243"/>
                      <a:pt x="0" y="24537"/>
                    </a:cubicBezTo>
                    <a:lnTo>
                      <a:pt x="24518" y="24537"/>
                    </a:lnTo>
                    <a:cubicBezTo>
                      <a:pt x="41663" y="12695"/>
                      <a:pt x="46733" y="753"/>
                      <a:pt x="37393" y="20"/>
                    </a:cubicBezTo>
                    <a:cubicBezTo>
                      <a:pt x="37219" y="7"/>
                      <a:pt x="37040" y="1"/>
                      <a:pt x="368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9202268" y="4271481"/>
                <a:ext cx="943601" cy="695601"/>
              </a:xfrm>
              <a:custGeom>
                <a:avLst/>
                <a:gdLst/>
                <a:ahLst/>
                <a:cxnLst/>
                <a:rect l="l" t="t" r="r" b="b"/>
                <a:pathLst>
                  <a:path w="30336" h="22363" extrusionOk="0">
                    <a:moveTo>
                      <a:pt x="30128" y="1"/>
                    </a:moveTo>
                    <a:cubicBezTo>
                      <a:pt x="30114" y="1"/>
                      <a:pt x="30101" y="5"/>
                      <a:pt x="30089" y="13"/>
                    </a:cubicBezTo>
                    <a:cubicBezTo>
                      <a:pt x="27253" y="1881"/>
                      <a:pt x="24418" y="3816"/>
                      <a:pt x="21616" y="5817"/>
                    </a:cubicBezTo>
                    <a:cubicBezTo>
                      <a:pt x="20182" y="6818"/>
                      <a:pt x="18814" y="7785"/>
                      <a:pt x="17446" y="8819"/>
                    </a:cubicBezTo>
                    <a:cubicBezTo>
                      <a:pt x="16746" y="9319"/>
                      <a:pt x="16079" y="9820"/>
                      <a:pt x="15345" y="10320"/>
                    </a:cubicBezTo>
                    <a:cubicBezTo>
                      <a:pt x="15011" y="10554"/>
                      <a:pt x="14744" y="10787"/>
                      <a:pt x="14411" y="11021"/>
                    </a:cubicBezTo>
                    <a:lnTo>
                      <a:pt x="13911" y="11388"/>
                    </a:lnTo>
                    <a:cubicBezTo>
                      <a:pt x="13844" y="11454"/>
                      <a:pt x="13310" y="11788"/>
                      <a:pt x="13444" y="11855"/>
                    </a:cubicBezTo>
                    <a:cubicBezTo>
                      <a:pt x="13421" y="11855"/>
                      <a:pt x="13384" y="11840"/>
                      <a:pt x="13352" y="11840"/>
                    </a:cubicBezTo>
                    <a:cubicBezTo>
                      <a:pt x="13336" y="11840"/>
                      <a:pt x="13321" y="11843"/>
                      <a:pt x="13310" y="11855"/>
                    </a:cubicBezTo>
                    <a:cubicBezTo>
                      <a:pt x="8807" y="15224"/>
                      <a:pt x="4337" y="18726"/>
                      <a:pt x="1" y="22362"/>
                    </a:cubicBezTo>
                    <a:lnTo>
                      <a:pt x="434" y="22362"/>
                    </a:lnTo>
                    <a:cubicBezTo>
                      <a:pt x="1769" y="21295"/>
                      <a:pt x="3103" y="20161"/>
                      <a:pt x="4437" y="19093"/>
                    </a:cubicBezTo>
                    <a:cubicBezTo>
                      <a:pt x="5905" y="17926"/>
                      <a:pt x="7339" y="16758"/>
                      <a:pt x="8807" y="15624"/>
                    </a:cubicBezTo>
                    <a:cubicBezTo>
                      <a:pt x="9574" y="15024"/>
                      <a:pt x="10341" y="14456"/>
                      <a:pt x="11109" y="13856"/>
                    </a:cubicBezTo>
                    <a:cubicBezTo>
                      <a:pt x="11475" y="13589"/>
                      <a:pt x="11909" y="13289"/>
                      <a:pt x="12276" y="12989"/>
                    </a:cubicBezTo>
                    <a:cubicBezTo>
                      <a:pt x="12476" y="12822"/>
                      <a:pt x="12643" y="12689"/>
                      <a:pt x="12843" y="12522"/>
                    </a:cubicBezTo>
                    <a:cubicBezTo>
                      <a:pt x="12910" y="12488"/>
                      <a:pt x="13410" y="12155"/>
                      <a:pt x="13310" y="12088"/>
                    </a:cubicBezTo>
                    <a:cubicBezTo>
                      <a:pt x="13332" y="12088"/>
                      <a:pt x="13369" y="12103"/>
                      <a:pt x="13402" y="12103"/>
                    </a:cubicBezTo>
                    <a:cubicBezTo>
                      <a:pt x="13418" y="12103"/>
                      <a:pt x="13432" y="12099"/>
                      <a:pt x="13444" y="12088"/>
                    </a:cubicBezTo>
                    <a:cubicBezTo>
                      <a:pt x="18914" y="7985"/>
                      <a:pt x="24485" y="4016"/>
                      <a:pt x="30189" y="280"/>
                    </a:cubicBezTo>
                    <a:cubicBezTo>
                      <a:pt x="30335" y="192"/>
                      <a:pt x="30225" y="1"/>
                      <a:pt x="30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9723144" y="4275494"/>
                <a:ext cx="25973" cy="288748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283" extrusionOk="0">
                    <a:moveTo>
                      <a:pt x="697" y="1"/>
                    </a:moveTo>
                    <a:cubicBezTo>
                      <a:pt x="626" y="1"/>
                      <a:pt x="551" y="51"/>
                      <a:pt x="535" y="151"/>
                    </a:cubicBezTo>
                    <a:cubicBezTo>
                      <a:pt x="201" y="3153"/>
                      <a:pt x="34" y="6155"/>
                      <a:pt x="1" y="9157"/>
                    </a:cubicBezTo>
                    <a:cubicBezTo>
                      <a:pt x="1" y="9240"/>
                      <a:pt x="68" y="9282"/>
                      <a:pt x="134" y="9282"/>
                    </a:cubicBezTo>
                    <a:cubicBezTo>
                      <a:pt x="201" y="9282"/>
                      <a:pt x="268" y="9240"/>
                      <a:pt x="268" y="9157"/>
                    </a:cubicBezTo>
                    <a:cubicBezTo>
                      <a:pt x="268" y="6155"/>
                      <a:pt x="501" y="3119"/>
                      <a:pt x="835" y="151"/>
                    </a:cubicBezTo>
                    <a:cubicBezTo>
                      <a:pt x="835" y="51"/>
                      <a:pt x="76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9611410" y="4640154"/>
                <a:ext cx="343150" cy="46782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504" extrusionOk="0">
                    <a:moveTo>
                      <a:pt x="232" y="0"/>
                    </a:moveTo>
                    <a:cubicBezTo>
                      <a:pt x="81" y="0"/>
                      <a:pt x="1" y="271"/>
                      <a:pt x="190" y="303"/>
                    </a:cubicBezTo>
                    <a:cubicBezTo>
                      <a:pt x="1925" y="603"/>
                      <a:pt x="3660" y="736"/>
                      <a:pt x="5361" y="937"/>
                    </a:cubicBezTo>
                    <a:cubicBezTo>
                      <a:pt x="7195" y="1137"/>
                      <a:pt x="9030" y="1337"/>
                      <a:pt x="10865" y="1504"/>
                    </a:cubicBezTo>
                    <a:cubicBezTo>
                      <a:pt x="11032" y="1504"/>
                      <a:pt x="11032" y="1270"/>
                      <a:pt x="10865" y="1237"/>
                    </a:cubicBezTo>
                    <a:cubicBezTo>
                      <a:pt x="9097" y="1070"/>
                      <a:pt x="7329" y="837"/>
                      <a:pt x="5528" y="636"/>
                    </a:cubicBezTo>
                    <a:cubicBezTo>
                      <a:pt x="3793" y="436"/>
                      <a:pt x="1992" y="303"/>
                      <a:pt x="257" y="3"/>
                    </a:cubicBezTo>
                    <a:cubicBezTo>
                      <a:pt x="248" y="1"/>
                      <a:pt x="240" y="0"/>
                      <a:pt x="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9414351" y="4426578"/>
                <a:ext cx="85756" cy="371269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11936" extrusionOk="0">
                    <a:moveTo>
                      <a:pt x="2563" y="0"/>
                    </a:moveTo>
                    <a:cubicBezTo>
                      <a:pt x="2505" y="0"/>
                      <a:pt x="2456" y="30"/>
                      <a:pt x="2456" y="97"/>
                    </a:cubicBezTo>
                    <a:cubicBezTo>
                      <a:pt x="1689" y="4000"/>
                      <a:pt x="921" y="7869"/>
                      <a:pt x="21" y="11772"/>
                    </a:cubicBezTo>
                    <a:cubicBezTo>
                      <a:pt x="1" y="11872"/>
                      <a:pt x="100" y="11935"/>
                      <a:pt x="190" y="11935"/>
                    </a:cubicBezTo>
                    <a:cubicBezTo>
                      <a:pt x="251" y="11935"/>
                      <a:pt x="308" y="11906"/>
                      <a:pt x="321" y="11839"/>
                    </a:cubicBezTo>
                    <a:cubicBezTo>
                      <a:pt x="1188" y="7969"/>
                      <a:pt x="2022" y="4100"/>
                      <a:pt x="2756" y="164"/>
                    </a:cubicBezTo>
                    <a:cubicBezTo>
                      <a:pt x="2756" y="64"/>
                      <a:pt x="2649" y="0"/>
                      <a:pt x="25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9339260" y="4856997"/>
                <a:ext cx="364177" cy="49986"/>
              </a:xfrm>
              <a:custGeom>
                <a:avLst/>
                <a:gdLst/>
                <a:ahLst/>
                <a:cxnLst/>
                <a:rect l="l" t="t" r="r" b="b"/>
                <a:pathLst>
                  <a:path w="11708" h="1607" extrusionOk="0">
                    <a:moveTo>
                      <a:pt x="142" y="1"/>
                    </a:moveTo>
                    <a:cubicBezTo>
                      <a:pt x="0" y="1"/>
                      <a:pt x="9" y="272"/>
                      <a:pt x="167" y="303"/>
                    </a:cubicBezTo>
                    <a:cubicBezTo>
                      <a:pt x="3936" y="704"/>
                      <a:pt x="7739" y="1137"/>
                      <a:pt x="11541" y="1604"/>
                    </a:cubicBezTo>
                    <a:cubicBezTo>
                      <a:pt x="11550" y="1606"/>
                      <a:pt x="11558" y="1607"/>
                      <a:pt x="11566" y="1607"/>
                    </a:cubicBezTo>
                    <a:cubicBezTo>
                      <a:pt x="11708" y="1607"/>
                      <a:pt x="11699" y="1336"/>
                      <a:pt x="11541" y="1304"/>
                    </a:cubicBezTo>
                    <a:cubicBezTo>
                      <a:pt x="7739" y="837"/>
                      <a:pt x="3936" y="437"/>
                      <a:pt x="167" y="3"/>
                    </a:cubicBezTo>
                    <a:cubicBezTo>
                      <a:pt x="158" y="2"/>
                      <a:pt x="150" y="1"/>
                      <a:pt x="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9190851" y="4631133"/>
                <a:ext cx="36362" cy="33596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0801" extrusionOk="0">
                    <a:moveTo>
                      <a:pt x="1018" y="1"/>
                    </a:moveTo>
                    <a:cubicBezTo>
                      <a:pt x="943" y="1"/>
                      <a:pt x="868" y="42"/>
                      <a:pt x="868" y="126"/>
                    </a:cubicBezTo>
                    <a:cubicBezTo>
                      <a:pt x="668" y="3728"/>
                      <a:pt x="368" y="7264"/>
                      <a:pt x="1" y="10800"/>
                    </a:cubicBezTo>
                    <a:lnTo>
                      <a:pt x="301" y="10800"/>
                    </a:lnTo>
                    <a:cubicBezTo>
                      <a:pt x="668" y="7264"/>
                      <a:pt x="968" y="3695"/>
                      <a:pt x="1168" y="126"/>
                    </a:cubicBezTo>
                    <a:cubicBezTo>
                      <a:pt x="1168" y="42"/>
                      <a:pt x="1093" y="1"/>
                      <a:pt x="10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8573484" y="3768740"/>
                <a:ext cx="1079717" cy="1198320"/>
              </a:xfrm>
              <a:custGeom>
                <a:avLst/>
                <a:gdLst/>
                <a:ahLst/>
                <a:cxnLst/>
                <a:rect l="l" t="t" r="r" b="b"/>
                <a:pathLst>
                  <a:path w="34712" h="38525" extrusionOk="0">
                    <a:moveTo>
                      <a:pt x="27013" y="1"/>
                    </a:moveTo>
                    <a:cubicBezTo>
                      <a:pt x="26303" y="1"/>
                      <a:pt x="25504" y="151"/>
                      <a:pt x="24618" y="464"/>
                    </a:cubicBezTo>
                    <a:cubicBezTo>
                      <a:pt x="14644" y="3966"/>
                      <a:pt x="1768" y="34288"/>
                      <a:pt x="0" y="38524"/>
                    </a:cubicBezTo>
                    <a:lnTo>
                      <a:pt x="15311" y="38524"/>
                    </a:lnTo>
                    <a:cubicBezTo>
                      <a:pt x="31835" y="17724"/>
                      <a:pt x="34711" y="1"/>
                      <a:pt x="270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8827343" y="3791168"/>
                <a:ext cx="667980" cy="1181368"/>
              </a:xfrm>
              <a:custGeom>
                <a:avLst/>
                <a:gdLst/>
                <a:ahLst/>
                <a:cxnLst/>
                <a:rect l="l" t="t" r="r" b="b"/>
                <a:pathLst>
                  <a:path w="21475" h="37980" extrusionOk="0">
                    <a:moveTo>
                      <a:pt x="21301" y="1"/>
                    </a:moveTo>
                    <a:cubicBezTo>
                      <a:pt x="21255" y="1"/>
                      <a:pt x="21202" y="23"/>
                      <a:pt x="21160" y="76"/>
                    </a:cubicBezTo>
                    <a:cubicBezTo>
                      <a:pt x="19325" y="2945"/>
                      <a:pt x="17491" y="5847"/>
                      <a:pt x="15723" y="8782"/>
                    </a:cubicBezTo>
                    <a:cubicBezTo>
                      <a:pt x="14856" y="10250"/>
                      <a:pt x="13988" y="11718"/>
                      <a:pt x="13121" y="13219"/>
                    </a:cubicBezTo>
                    <a:cubicBezTo>
                      <a:pt x="12687" y="13953"/>
                      <a:pt x="12220" y="14687"/>
                      <a:pt x="11820" y="15420"/>
                    </a:cubicBezTo>
                    <a:cubicBezTo>
                      <a:pt x="11620" y="15754"/>
                      <a:pt x="11453" y="16121"/>
                      <a:pt x="11220" y="16455"/>
                    </a:cubicBezTo>
                    <a:cubicBezTo>
                      <a:pt x="11120" y="16621"/>
                      <a:pt x="11020" y="16855"/>
                      <a:pt x="10886" y="17022"/>
                    </a:cubicBezTo>
                    <a:cubicBezTo>
                      <a:pt x="10853" y="17055"/>
                      <a:pt x="10553" y="17589"/>
                      <a:pt x="10653" y="17589"/>
                    </a:cubicBezTo>
                    <a:cubicBezTo>
                      <a:pt x="10586" y="17589"/>
                      <a:pt x="10553" y="17622"/>
                      <a:pt x="10519" y="17689"/>
                    </a:cubicBezTo>
                    <a:cubicBezTo>
                      <a:pt x="6817" y="24260"/>
                      <a:pt x="3347" y="30965"/>
                      <a:pt x="45" y="37770"/>
                    </a:cubicBezTo>
                    <a:cubicBezTo>
                      <a:pt x="0" y="37882"/>
                      <a:pt x="92" y="37980"/>
                      <a:pt x="187" y="37980"/>
                    </a:cubicBezTo>
                    <a:cubicBezTo>
                      <a:pt x="233" y="37980"/>
                      <a:pt x="279" y="37957"/>
                      <a:pt x="312" y="37903"/>
                    </a:cubicBezTo>
                    <a:cubicBezTo>
                      <a:pt x="1913" y="34467"/>
                      <a:pt x="3581" y="31098"/>
                      <a:pt x="5349" y="27763"/>
                    </a:cubicBezTo>
                    <a:cubicBezTo>
                      <a:pt x="6216" y="26095"/>
                      <a:pt x="7117" y="24427"/>
                      <a:pt x="7984" y="22792"/>
                    </a:cubicBezTo>
                    <a:cubicBezTo>
                      <a:pt x="8451" y="22025"/>
                      <a:pt x="8851" y="21191"/>
                      <a:pt x="9318" y="20391"/>
                    </a:cubicBezTo>
                    <a:cubicBezTo>
                      <a:pt x="9552" y="19957"/>
                      <a:pt x="9785" y="19523"/>
                      <a:pt x="10019" y="19090"/>
                    </a:cubicBezTo>
                    <a:lnTo>
                      <a:pt x="10386" y="18456"/>
                    </a:lnTo>
                    <a:cubicBezTo>
                      <a:pt x="10452" y="18423"/>
                      <a:pt x="10719" y="17889"/>
                      <a:pt x="10653" y="17889"/>
                    </a:cubicBezTo>
                    <a:cubicBezTo>
                      <a:pt x="10686" y="17889"/>
                      <a:pt x="10719" y="17856"/>
                      <a:pt x="10786" y="17789"/>
                    </a:cubicBezTo>
                    <a:cubicBezTo>
                      <a:pt x="14155" y="11851"/>
                      <a:pt x="17658" y="6014"/>
                      <a:pt x="21360" y="243"/>
                    </a:cubicBezTo>
                    <a:cubicBezTo>
                      <a:pt x="21474" y="106"/>
                      <a:pt x="21401" y="1"/>
                      <a:pt x="213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9122760" y="3952734"/>
                <a:ext cx="108961" cy="27276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8769" extrusionOk="0">
                    <a:moveTo>
                      <a:pt x="180" y="0"/>
                    </a:moveTo>
                    <a:cubicBezTo>
                      <a:pt x="88" y="0"/>
                      <a:pt x="0" y="79"/>
                      <a:pt x="21" y="186"/>
                    </a:cubicBezTo>
                    <a:cubicBezTo>
                      <a:pt x="955" y="3055"/>
                      <a:pt x="1990" y="5890"/>
                      <a:pt x="3190" y="8692"/>
                    </a:cubicBezTo>
                    <a:cubicBezTo>
                      <a:pt x="3223" y="8746"/>
                      <a:pt x="3269" y="8769"/>
                      <a:pt x="3315" y="8769"/>
                    </a:cubicBezTo>
                    <a:cubicBezTo>
                      <a:pt x="3410" y="8769"/>
                      <a:pt x="3502" y="8671"/>
                      <a:pt x="3457" y="8559"/>
                    </a:cubicBezTo>
                    <a:cubicBezTo>
                      <a:pt x="2223" y="5790"/>
                      <a:pt x="1189" y="2988"/>
                      <a:pt x="322" y="86"/>
                    </a:cubicBezTo>
                    <a:cubicBezTo>
                      <a:pt x="286" y="26"/>
                      <a:pt x="232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9153773" y="4237326"/>
                <a:ext cx="330242" cy="109365"/>
              </a:xfrm>
              <a:custGeom>
                <a:avLst/>
                <a:gdLst/>
                <a:ahLst/>
                <a:cxnLst/>
                <a:rect l="l" t="t" r="r" b="b"/>
                <a:pathLst>
                  <a:path w="10617" h="3516" extrusionOk="0">
                    <a:moveTo>
                      <a:pt x="10414" y="0"/>
                    </a:moveTo>
                    <a:cubicBezTo>
                      <a:pt x="10398" y="0"/>
                      <a:pt x="10383" y="3"/>
                      <a:pt x="10366" y="10"/>
                    </a:cubicBezTo>
                    <a:cubicBezTo>
                      <a:pt x="8665" y="544"/>
                      <a:pt x="6897" y="1111"/>
                      <a:pt x="5196" y="1678"/>
                    </a:cubicBezTo>
                    <a:cubicBezTo>
                      <a:pt x="3528" y="2178"/>
                      <a:pt x="1860" y="2779"/>
                      <a:pt x="159" y="3212"/>
                    </a:cubicBezTo>
                    <a:cubicBezTo>
                      <a:pt x="1" y="3244"/>
                      <a:pt x="52" y="3515"/>
                      <a:pt x="200" y="3515"/>
                    </a:cubicBezTo>
                    <a:cubicBezTo>
                      <a:pt x="208" y="3515"/>
                      <a:pt x="217" y="3514"/>
                      <a:pt x="225" y="3513"/>
                    </a:cubicBezTo>
                    <a:cubicBezTo>
                      <a:pt x="1960" y="3079"/>
                      <a:pt x="3628" y="2512"/>
                      <a:pt x="5296" y="1945"/>
                    </a:cubicBezTo>
                    <a:cubicBezTo>
                      <a:pt x="7030" y="1411"/>
                      <a:pt x="8731" y="877"/>
                      <a:pt x="10466" y="277"/>
                    </a:cubicBezTo>
                    <a:cubicBezTo>
                      <a:pt x="10616" y="247"/>
                      <a:pt x="10550" y="0"/>
                      <a:pt x="104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8955719" y="4191102"/>
                <a:ext cx="85756" cy="371891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11956" extrusionOk="0">
                    <a:moveTo>
                      <a:pt x="167" y="0"/>
                    </a:moveTo>
                    <a:cubicBezTo>
                      <a:pt x="80" y="0"/>
                      <a:pt x="1" y="73"/>
                      <a:pt x="21" y="195"/>
                    </a:cubicBezTo>
                    <a:cubicBezTo>
                      <a:pt x="922" y="4065"/>
                      <a:pt x="1722" y="7934"/>
                      <a:pt x="2489" y="11870"/>
                    </a:cubicBezTo>
                    <a:cubicBezTo>
                      <a:pt x="2501" y="11930"/>
                      <a:pt x="2540" y="11956"/>
                      <a:pt x="2584" y="11956"/>
                    </a:cubicBezTo>
                    <a:cubicBezTo>
                      <a:pt x="2661" y="11956"/>
                      <a:pt x="2756" y="11877"/>
                      <a:pt x="2756" y="11770"/>
                    </a:cubicBezTo>
                    <a:cubicBezTo>
                      <a:pt x="2022" y="7867"/>
                      <a:pt x="1188" y="3998"/>
                      <a:pt x="321" y="95"/>
                    </a:cubicBezTo>
                    <a:cubicBezTo>
                      <a:pt x="282" y="30"/>
                      <a:pt x="223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8989904" y="4540520"/>
                <a:ext cx="352171" cy="114342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3676" extrusionOk="0">
                    <a:moveTo>
                      <a:pt x="11126" y="0"/>
                    </a:moveTo>
                    <a:cubicBezTo>
                      <a:pt x="11116" y="0"/>
                      <a:pt x="11107" y="1"/>
                      <a:pt x="11097" y="3"/>
                    </a:cubicBezTo>
                    <a:cubicBezTo>
                      <a:pt x="7428" y="1137"/>
                      <a:pt x="3792" y="2272"/>
                      <a:pt x="156" y="3372"/>
                    </a:cubicBezTo>
                    <a:cubicBezTo>
                      <a:pt x="0" y="3466"/>
                      <a:pt x="77" y="3676"/>
                      <a:pt x="224" y="3676"/>
                    </a:cubicBezTo>
                    <a:cubicBezTo>
                      <a:pt x="235" y="3676"/>
                      <a:pt x="245" y="3675"/>
                      <a:pt x="256" y="3673"/>
                    </a:cubicBezTo>
                    <a:cubicBezTo>
                      <a:pt x="3892" y="2538"/>
                      <a:pt x="7561" y="1371"/>
                      <a:pt x="11164" y="304"/>
                    </a:cubicBezTo>
                    <a:cubicBezTo>
                      <a:pt x="11321" y="241"/>
                      <a:pt x="11271" y="0"/>
                      <a:pt x="11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8788055" y="4488821"/>
                <a:ext cx="122305" cy="332544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10691" extrusionOk="0">
                    <a:moveTo>
                      <a:pt x="178" y="1"/>
                    </a:moveTo>
                    <a:cubicBezTo>
                      <a:pt x="91" y="1"/>
                      <a:pt x="1" y="65"/>
                      <a:pt x="40" y="164"/>
                    </a:cubicBezTo>
                    <a:cubicBezTo>
                      <a:pt x="1275" y="3633"/>
                      <a:pt x="2476" y="7103"/>
                      <a:pt x="3610" y="10605"/>
                    </a:cubicBezTo>
                    <a:cubicBezTo>
                      <a:pt x="3622" y="10665"/>
                      <a:pt x="3669" y="10691"/>
                      <a:pt x="3722" y="10691"/>
                    </a:cubicBezTo>
                    <a:cubicBezTo>
                      <a:pt x="3817" y="10691"/>
                      <a:pt x="3931" y="10611"/>
                      <a:pt x="3910" y="10505"/>
                    </a:cubicBezTo>
                    <a:cubicBezTo>
                      <a:pt x="2776" y="7002"/>
                      <a:pt x="1575" y="3533"/>
                      <a:pt x="307" y="98"/>
                    </a:cubicBezTo>
                    <a:cubicBezTo>
                      <a:pt x="294" y="30"/>
                      <a:pt x="237" y="1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8878544" y="4831147"/>
                <a:ext cx="277052" cy="44636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1435" extrusionOk="0">
                    <a:moveTo>
                      <a:pt x="8673" y="0"/>
                    </a:moveTo>
                    <a:cubicBezTo>
                      <a:pt x="5871" y="534"/>
                      <a:pt x="3036" y="968"/>
                      <a:pt x="167" y="1134"/>
                    </a:cubicBezTo>
                    <a:cubicBezTo>
                      <a:pt x="0" y="1134"/>
                      <a:pt x="0" y="1435"/>
                      <a:pt x="167" y="1435"/>
                    </a:cubicBezTo>
                    <a:cubicBezTo>
                      <a:pt x="3036" y="1268"/>
                      <a:pt x="5904" y="834"/>
                      <a:pt x="8740" y="267"/>
                    </a:cubicBezTo>
                    <a:cubicBezTo>
                      <a:pt x="8907" y="267"/>
                      <a:pt x="8840" y="0"/>
                      <a:pt x="86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9589293" y="3800220"/>
                <a:ext cx="414039" cy="362715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11661" extrusionOk="0">
                    <a:moveTo>
                      <a:pt x="7697" y="1"/>
                    </a:moveTo>
                    <a:cubicBezTo>
                      <a:pt x="3387" y="1"/>
                      <a:pt x="1" y="11660"/>
                      <a:pt x="1" y="11660"/>
                    </a:cubicBezTo>
                    <a:cubicBezTo>
                      <a:pt x="7206" y="10059"/>
                      <a:pt x="13310" y="1887"/>
                      <a:pt x="8540" y="152"/>
                    </a:cubicBezTo>
                    <a:cubicBezTo>
                      <a:pt x="8256" y="49"/>
                      <a:pt x="7974" y="1"/>
                      <a:pt x="76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9603820" y="3575600"/>
                <a:ext cx="167594" cy="232479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7474" extrusionOk="0">
                    <a:moveTo>
                      <a:pt x="2753" y="0"/>
                    </a:moveTo>
                    <a:cubicBezTo>
                      <a:pt x="2737" y="0"/>
                      <a:pt x="2720" y="1"/>
                      <a:pt x="2703" y="1"/>
                    </a:cubicBezTo>
                    <a:cubicBezTo>
                      <a:pt x="1" y="101"/>
                      <a:pt x="701" y="7473"/>
                      <a:pt x="701" y="7473"/>
                    </a:cubicBezTo>
                    <a:cubicBezTo>
                      <a:pt x="3983" y="5219"/>
                      <a:pt x="5387" y="0"/>
                      <a:pt x="27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15"/>
            <p:cNvSpPr/>
            <p:nvPr/>
          </p:nvSpPr>
          <p:spPr>
            <a:xfrm>
              <a:off x="5017750" y="2854347"/>
              <a:ext cx="133556" cy="133529"/>
            </a:xfrm>
            <a:custGeom>
              <a:avLst/>
              <a:gdLst/>
              <a:ahLst/>
              <a:cxnLst/>
              <a:rect l="l" t="t" r="r" b="b"/>
              <a:pathLst>
                <a:path w="4838" h="4837" extrusionOk="0">
                  <a:moveTo>
                    <a:pt x="2402" y="0"/>
                  </a:moveTo>
                  <a:cubicBezTo>
                    <a:pt x="1068" y="0"/>
                    <a:pt x="0" y="1101"/>
                    <a:pt x="0" y="2435"/>
                  </a:cubicBezTo>
                  <a:cubicBezTo>
                    <a:pt x="0" y="3769"/>
                    <a:pt x="1068" y="4837"/>
                    <a:pt x="2402" y="4837"/>
                  </a:cubicBezTo>
                  <a:cubicBezTo>
                    <a:pt x="3736" y="4837"/>
                    <a:pt x="4837" y="3769"/>
                    <a:pt x="4837" y="2435"/>
                  </a:cubicBezTo>
                  <a:cubicBezTo>
                    <a:pt x="4837" y="1101"/>
                    <a:pt x="3736" y="0"/>
                    <a:pt x="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4724951" y="1957315"/>
              <a:ext cx="3283752" cy="2483021"/>
            </a:xfrm>
            <a:custGeom>
              <a:avLst/>
              <a:gdLst/>
              <a:ahLst/>
              <a:cxnLst/>
              <a:rect l="l" t="t" r="r" b="b"/>
              <a:pathLst>
                <a:path w="118952" h="89946" extrusionOk="0">
                  <a:moveTo>
                    <a:pt x="51034" y="0"/>
                  </a:moveTo>
                  <a:cubicBezTo>
                    <a:pt x="40894" y="0"/>
                    <a:pt x="33089" y="2337"/>
                    <a:pt x="25517" y="7308"/>
                  </a:cubicBezTo>
                  <a:cubicBezTo>
                    <a:pt x="19446" y="11378"/>
                    <a:pt x="15844" y="17549"/>
                    <a:pt x="16010" y="24354"/>
                  </a:cubicBezTo>
                  <a:cubicBezTo>
                    <a:pt x="16411" y="42167"/>
                    <a:pt x="27185" y="45736"/>
                    <a:pt x="12608" y="59446"/>
                  </a:cubicBezTo>
                  <a:cubicBezTo>
                    <a:pt x="0" y="71305"/>
                    <a:pt x="17125" y="89946"/>
                    <a:pt x="36225" y="89946"/>
                  </a:cubicBezTo>
                  <a:cubicBezTo>
                    <a:pt x="39259" y="89946"/>
                    <a:pt x="42342" y="89476"/>
                    <a:pt x="45365" y="88433"/>
                  </a:cubicBezTo>
                  <a:cubicBezTo>
                    <a:pt x="67134" y="80935"/>
                    <a:pt x="76423" y="59432"/>
                    <a:pt x="95410" y="59432"/>
                  </a:cubicBezTo>
                  <a:cubicBezTo>
                    <a:pt x="95683" y="59432"/>
                    <a:pt x="95958" y="59437"/>
                    <a:pt x="96234" y="59446"/>
                  </a:cubicBezTo>
                  <a:cubicBezTo>
                    <a:pt x="96507" y="59454"/>
                    <a:pt x="96776" y="59458"/>
                    <a:pt x="97042" y="59458"/>
                  </a:cubicBezTo>
                  <a:cubicBezTo>
                    <a:pt x="115936" y="59458"/>
                    <a:pt x="118952" y="39777"/>
                    <a:pt x="107209" y="24054"/>
                  </a:cubicBezTo>
                  <a:cubicBezTo>
                    <a:pt x="99570" y="13780"/>
                    <a:pt x="82658" y="4106"/>
                    <a:pt x="66813" y="1471"/>
                  </a:cubicBezTo>
                  <a:cubicBezTo>
                    <a:pt x="60915" y="500"/>
                    <a:pt x="55725" y="0"/>
                    <a:pt x="5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6984851" y="2718024"/>
              <a:ext cx="1168494" cy="1961467"/>
            </a:xfrm>
            <a:custGeom>
              <a:avLst/>
              <a:gdLst/>
              <a:ahLst/>
              <a:cxnLst/>
              <a:rect l="l" t="t" r="r" b="b"/>
              <a:pathLst>
                <a:path w="42328" h="71053" extrusionOk="0">
                  <a:moveTo>
                    <a:pt x="529" y="1"/>
                  </a:moveTo>
                  <a:cubicBezTo>
                    <a:pt x="0" y="1"/>
                    <a:pt x="998" y="71052"/>
                    <a:pt x="998" y="71052"/>
                  </a:cubicBezTo>
                  <a:lnTo>
                    <a:pt x="42328" y="71052"/>
                  </a:lnTo>
                  <a:cubicBezTo>
                    <a:pt x="40460" y="54440"/>
                    <a:pt x="39192" y="42799"/>
                    <a:pt x="38158" y="32925"/>
                  </a:cubicBezTo>
                  <a:cubicBezTo>
                    <a:pt x="36857" y="21683"/>
                    <a:pt x="35756" y="12777"/>
                    <a:pt x="34088" y="1602"/>
                  </a:cubicBezTo>
                  <a:cubicBezTo>
                    <a:pt x="34088" y="1602"/>
                    <a:pt x="1065" y="135"/>
                    <a:pt x="531" y="1"/>
                  </a:cubicBezTo>
                  <a:cubicBezTo>
                    <a:pt x="530" y="1"/>
                    <a:pt x="530" y="1"/>
                    <a:pt x="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7634911" y="2759490"/>
              <a:ext cx="330606" cy="286989"/>
            </a:xfrm>
            <a:custGeom>
              <a:avLst/>
              <a:gdLst/>
              <a:ahLst/>
              <a:cxnLst/>
              <a:rect l="l" t="t" r="r" b="b"/>
              <a:pathLst>
                <a:path w="11976" h="10396" extrusionOk="0">
                  <a:moveTo>
                    <a:pt x="1235" y="0"/>
                  </a:moveTo>
                  <a:cubicBezTo>
                    <a:pt x="1235" y="0"/>
                    <a:pt x="1" y="3036"/>
                    <a:pt x="2936" y="7539"/>
                  </a:cubicBezTo>
                  <a:cubicBezTo>
                    <a:pt x="4397" y="9833"/>
                    <a:pt x="6716" y="10396"/>
                    <a:pt x="8639" y="10396"/>
                  </a:cubicBezTo>
                  <a:cubicBezTo>
                    <a:pt x="10491" y="10396"/>
                    <a:pt x="11976" y="9874"/>
                    <a:pt x="11976" y="9874"/>
                  </a:cubicBezTo>
                  <a:lnTo>
                    <a:pt x="10575" y="100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" name="Google Shape;73;p15"/>
            <p:cNvGrpSpPr/>
            <p:nvPr/>
          </p:nvGrpSpPr>
          <p:grpSpPr>
            <a:xfrm>
              <a:off x="3905836" y="3577344"/>
              <a:ext cx="1531423" cy="1068369"/>
              <a:chOff x="3331878" y="3768740"/>
              <a:chExt cx="1725547" cy="1203796"/>
            </a:xfrm>
          </p:grpSpPr>
          <p:sp>
            <p:nvSpPr>
              <p:cNvPr id="74" name="Google Shape;74;p15"/>
              <p:cNvSpPr/>
              <p:nvPr/>
            </p:nvSpPr>
            <p:spPr>
              <a:xfrm>
                <a:off x="3331878" y="4203825"/>
                <a:ext cx="1453661" cy="763254"/>
              </a:xfrm>
              <a:custGeom>
                <a:avLst/>
                <a:gdLst/>
                <a:ahLst/>
                <a:cxnLst/>
                <a:rect l="l" t="t" r="r" b="b"/>
                <a:pathLst>
                  <a:path w="46734" h="24538" extrusionOk="0">
                    <a:moveTo>
                      <a:pt x="9876" y="1"/>
                    </a:moveTo>
                    <a:cubicBezTo>
                      <a:pt x="9694" y="1"/>
                      <a:pt x="9515" y="7"/>
                      <a:pt x="9340" y="20"/>
                    </a:cubicBezTo>
                    <a:cubicBezTo>
                      <a:pt x="0" y="753"/>
                      <a:pt x="5071" y="12695"/>
                      <a:pt x="22216" y="24537"/>
                    </a:cubicBezTo>
                    <a:lnTo>
                      <a:pt x="46734" y="24537"/>
                    </a:lnTo>
                    <a:cubicBezTo>
                      <a:pt x="42243" y="20243"/>
                      <a:pt x="20258" y="1"/>
                      <a:pt x="98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3482962" y="4271481"/>
                <a:ext cx="943601" cy="695601"/>
              </a:xfrm>
              <a:custGeom>
                <a:avLst/>
                <a:gdLst/>
                <a:ahLst/>
                <a:cxnLst/>
                <a:rect l="l" t="t" r="r" b="b"/>
                <a:pathLst>
                  <a:path w="30336" h="22363" extrusionOk="0">
                    <a:moveTo>
                      <a:pt x="231" y="1"/>
                    </a:moveTo>
                    <a:cubicBezTo>
                      <a:pt x="111" y="1"/>
                      <a:pt x="1" y="192"/>
                      <a:pt x="147" y="280"/>
                    </a:cubicBezTo>
                    <a:cubicBezTo>
                      <a:pt x="5851" y="4016"/>
                      <a:pt x="11455" y="7985"/>
                      <a:pt x="16926" y="12088"/>
                    </a:cubicBezTo>
                    <a:cubicBezTo>
                      <a:pt x="16937" y="12099"/>
                      <a:pt x="16948" y="12103"/>
                      <a:pt x="16959" y="12103"/>
                    </a:cubicBezTo>
                    <a:cubicBezTo>
                      <a:pt x="16981" y="12103"/>
                      <a:pt x="17003" y="12088"/>
                      <a:pt x="17026" y="12088"/>
                    </a:cubicBezTo>
                    <a:cubicBezTo>
                      <a:pt x="16959" y="12155"/>
                      <a:pt x="17459" y="12488"/>
                      <a:pt x="17493" y="12522"/>
                    </a:cubicBezTo>
                    <a:cubicBezTo>
                      <a:pt x="17693" y="12689"/>
                      <a:pt x="17860" y="12822"/>
                      <a:pt x="18093" y="12989"/>
                    </a:cubicBezTo>
                    <a:cubicBezTo>
                      <a:pt x="18460" y="13289"/>
                      <a:pt x="18860" y="13589"/>
                      <a:pt x="19261" y="13856"/>
                    </a:cubicBezTo>
                    <a:cubicBezTo>
                      <a:pt x="19995" y="14456"/>
                      <a:pt x="20795" y="15024"/>
                      <a:pt x="21529" y="15624"/>
                    </a:cubicBezTo>
                    <a:cubicBezTo>
                      <a:pt x="22997" y="16758"/>
                      <a:pt x="24464" y="17926"/>
                      <a:pt x="25932" y="19093"/>
                    </a:cubicBezTo>
                    <a:cubicBezTo>
                      <a:pt x="27266" y="20161"/>
                      <a:pt x="28601" y="21295"/>
                      <a:pt x="29935" y="22362"/>
                    </a:cubicBezTo>
                    <a:lnTo>
                      <a:pt x="30335" y="22362"/>
                    </a:lnTo>
                    <a:cubicBezTo>
                      <a:pt x="25999" y="18726"/>
                      <a:pt x="21529" y="15224"/>
                      <a:pt x="17026" y="11855"/>
                    </a:cubicBezTo>
                    <a:cubicBezTo>
                      <a:pt x="17015" y="11843"/>
                      <a:pt x="17003" y="11840"/>
                      <a:pt x="16992" y="11840"/>
                    </a:cubicBezTo>
                    <a:cubicBezTo>
                      <a:pt x="16970" y="11840"/>
                      <a:pt x="16948" y="11855"/>
                      <a:pt x="16926" y="11855"/>
                    </a:cubicBezTo>
                    <a:cubicBezTo>
                      <a:pt x="17026" y="11788"/>
                      <a:pt x="16492" y="11454"/>
                      <a:pt x="16459" y="11388"/>
                    </a:cubicBezTo>
                    <a:lnTo>
                      <a:pt x="15958" y="11021"/>
                    </a:lnTo>
                    <a:cubicBezTo>
                      <a:pt x="15625" y="10787"/>
                      <a:pt x="15325" y="10554"/>
                      <a:pt x="14991" y="10320"/>
                    </a:cubicBezTo>
                    <a:cubicBezTo>
                      <a:pt x="14290" y="9820"/>
                      <a:pt x="13623" y="9319"/>
                      <a:pt x="12923" y="8819"/>
                    </a:cubicBezTo>
                    <a:cubicBezTo>
                      <a:pt x="11522" y="7785"/>
                      <a:pt x="10154" y="6818"/>
                      <a:pt x="8753" y="5817"/>
                    </a:cubicBezTo>
                    <a:cubicBezTo>
                      <a:pt x="5951" y="3816"/>
                      <a:pt x="3116" y="1881"/>
                      <a:pt x="280" y="13"/>
                    </a:cubicBezTo>
                    <a:cubicBezTo>
                      <a:pt x="264" y="5"/>
                      <a:pt x="247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3881310" y="4275494"/>
                <a:ext cx="26470" cy="288748"/>
              </a:xfrm>
              <a:custGeom>
                <a:avLst/>
                <a:gdLst/>
                <a:ahLst/>
                <a:cxnLst/>
                <a:rect l="l" t="t" r="r" b="b"/>
                <a:pathLst>
                  <a:path w="851" h="9283" extrusionOk="0">
                    <a:moveTo>
                      <a:pt x="142" y="1"/>
                    </a:moveTo>
                    <a:cubicBezTo>
                      <a:pt x="67" y="1"/>
                      <a:pt x="0" y="51"/>
                      <a:pt x="17" y="151"/>
                    </a:cubicBezTo>
                    <a:cubicBezTo>
                      <a:pt x="350" y="3119"/>
                      <a:pt x="550" y="6155"/>
                      <a:pt x="550" y="9157"/>
                    </a:cubicBezTo>
                    <a:cubicBezTo>
                      <a:pt x="550" y="9240"/>
                      <a:pt x="625" y="9282"/>
                      <a:pt x="701" y="9282"/>
                    </a:cubicBezTo>
                    <a:cubicBezTo>
                      <a:pt x="776" y="9282"/>
                      <a:pt x="851" y="9240"/>
                      <a:pt x="851" y="9157"/>
                    </a:cubicBezTo>
                    <a:cubicBezTo>
                      <a:pt x="817" y="6155"/>
                      <a:pt x="651" y="3153"/>
                      <a:pt x="317" y="151"/>
                    </a:cubicBezTo>
                    <a:cubicBezTo>
                      <a:pt x="300" y="51"/>
                      <a:pt x="217" y="1"/>
                      <a:pt x="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3675324" y="4640154"/>
                <a:ext cx="344115" cy="46782"/>
              </a:xfrm>
              <a:custGeom>
                <a:avLst/>
                <a:gdLst/>
                <a:ahLst/>
                <a:cxnLst/>
                <a:rect l="l" t="t" r="r" b="b"/>
                <a:pathLst>
                  <a:path w="11063" h="1504" extrusionOk="0">
                    <a:moveTo>
                      <a:pt x="10834" y="0"/>
                    </a:moveTo>
                    <a:cubicBezTo>
                      <a:pt x="10826" y="0"/>
                      <a:pt x="10817" y="1"/>
                      <a:pt x="10808" y="3"/>
                    </a:cubicBezTo>
                    <a:cubicBezTo>
                      <a:pt x="9040" y="303"/>
                      <a:pt x="7273" y="436"/>
                      <a:pt x="5505" y="636"/>
                    </a:cubicBezTo>
                    <a:cubicBezTo>
                      <a:pt x="3703" y="837"/>
                      <a:pt x="1969" y="1070"/>
                      <a:pt x="167" y="1237"/>
                    </a:cubicBezTo>
                    <a:cubicBezTo>
                      <a:pt x="1" y="1270"/>
                      <a:pt x="1" y="1504"/>
                      <a:pt x="167" y="1504"/>
                    </a:cubicBezTo>
                    <a:cubicBezTo>
                      <a:pt x="2002" y="1337"/>
                      <a:pt x="3837" y="1137"/>
                      <a:pt x="5671" y="937"/>
                    </a:cubicBezTo>
                    <a:cubicBezTo>
                      <a:pt x="7406" y="736"/>
                      <a:pt x="9141" y="603"/>
                      <a:pt x="10842" y="303"/>
                    </a:cubicBezTo>
                    <a:cubicBezTo>
                      <a:pt x="11063" y="271"/>
                      <a:pt x="10985" y="0"/>
                      <a:pt x="10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4130845" y="4426578"/>
                <a:ext cx="84699" cy="371269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11936" extrusionOk="0">
                    <a:moveTo>
                      <a:pt x="179" y="0"/>
                    </a:moveTo>
                    <a:cubicBezTo>
                      <a:pt x="95" y="0"/>
                      <a:pt x="0" y="64"/>
                      <a:pt x="0" y="164"/>
                    </a:cubicBezTo>
                    <a:cubicBezTo>
                      <a:pt x="701" y="4100"/>
                      <a:pt x="1535" y="7969"/>
                      <a:pt x="2402" y="11839"/>
                    </a:cubicBezTo>
                    <a:cubicBezTo>
                      <a:pt x="2429" y="11906"/>
                      <a:pt x="2489" y="11935"/>
                      <a:pt x="2548" y="11935"/>
                    </a:cubicBezTo>
                    <a:cubicBezTo>
                      <a:pt x="2635" y="11935"/>
                      <a:pt x="2722" y="11872"/>
                      <a:pt x="2702" y="11772"/>
                    </a:cubicBezTo>
                    <a:cubicBezTo>
                      <a:pt x="1835" y="7869"/>
                      <a:pt x="1035" y="4000"/>
                      <a:pt x="301" y="97"/>
                    </a:cubicBezTo>
                    <a:cubicBezTo>
                      <a:pt x="287" y="30"/>
                      <a:pt x="236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3925419" y="4856997"/>
                <a:ext cx="366261" cy="49986"/>
              </a:xfrm>
              <a:custGeom>
                <a:avLst/>
                <a:gdLst/>
                <a:ahLst/>
                <a:cxnLst/>
                <a:rect l="l" t="t" r="r" b="b"/>
                <a:pathLst>
                  <a:path w="11775" h="1607" extrusionOk="0">
                    <a:moveTo>
                      <a:pt x="11605" y="1"/>
                    </a:moveTo>
                    <a:cubicBezTo>
                      <a:pt x="11595" y="1"/>
                      <a:pt x="11585" y="2"/>
                      <a:pt x="11575" y="3"/>
                    </a:cubicBezTo>
                    <a:cubicBezTo>
                      <a:pt x="7772" y="437"/>
                      <a:pt x="3969" y="837"/>
                      <a:pt x="200" y="1304"/>
                    </a:cubicBezTo>
                    <a:cubicBezTo>
                      <a:pt x="10" y="1336"/>
                      <a:pt x="0" y="1607"/>
                      <a:pt x="170" y="1607"/>
                    </a:cubicBezTo>
                    <a:cubicBezTo>
                      <a:pt x="179" y="1607"/>
                      <a:pt x="189" y="1606"/>
                      <a:pt x="200" y="1604"/>
                    </a:cubicBezTo>
                    <a:cubicBezTo>
                      <a:pt x="3969" y="1137"/>
                      <a:pt x="7772" y="704"/>
                      <a:pt x="11575" y="303"/>
                    </a:cubicBezTo>
                    <a:cubicBezTo>
                      <a:pt x="11764" y="272"/>
                      <a:pt x="11774" y="1"/>
                      <a:pt x="11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403741" y="4631133"/>
                <a:ext cx="36331" cy="33596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801" extrusionOk="0">
                    <a:moveTo>
                      <a:pt x="134" y="1"/>
                    </a:moveTo>
                    <a:cubicBezTo>
                      <a:pt x="67" y="1"/>
                      <a:pt x="0" y="42"/>
                      <a:pt x="0" y="126"/>
                    </a:cubicBezTo>
                    <a:cubicBezTo>
                      <a:pt x="201" y="3695"/>
                      <a:pt x="501" y="7264"/>
                      <a:pt x="868" y="10800"/>
                    </a:cubicBezTo>
                    <a:lnTo>
                      <a:pt x="1168" y="10800"/>
                    </a:lnTo>
                    <a:cubicBezTo>
                      <a:pt x="768" y="7264"/>
                      <a:pt x="501" y="3728"/>
                      <a:pt x="267" y="126"/>
                    </a:cubicBezTo>
                    <a:cubicBezTo>
                      <a:pt x="267" y="42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3977708" y="3768740"/>
                <a:ext cx="1079717" cy="1198320"/>
              </a:xfrm>
              <a:custGeom>
                <a:avLst/>
                <a:gdLst/>
                <a:ahLst/>
                <a:cxnLst/>
                <a:rect l="l" t="t" r="r" b="b"/>
                <a:pathLst>
                  <a:path w="34712" h="38525" extrusionOk="0">
                    <a:moveTo>
                      <a:pt x="7699" y="1"/>
                    </a:moveTo>
                    <a:cubicBezTo>
                      <a:pt x="0" y="1"/>
                      <a:pt x="2877" y="17724"/>
                      <a:pt x="19400" y="38524"/>
                    </a:cubicBezTo>
                    <a:lnTo>
                      <a:pt x="34711" y="38524"/>
                    </a:lnTo>
                    <a:cubicBezTo>
                      <a:pt x="32943" y="34288"/>
                      <a:pt x="20068" y="3966"/>
                      <a:pt x="10094" y="464"/>
                    </a:cubicBezTo>
                    <a:cubicBezTo>
                      <a:pt x="9207" y="151"/>
                      <a:pt x="8408" y="1"/>
                      <a:pt x="7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4134951" y="3791168"/>
                <a:ext cx="666549" cy="1181368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37980" extrusionOk="0">
                    <a:moveTo>
                      <a:pt x="182" y="1"/>
                    </a:moveTo>
                    <a:cubicBezTo>
                      <a:pt x="88" y="1"/>
                      <a:pt x="0" y="106"/>
                      <a:pt x="69" y="243"/>
                    </a:cubicBezTo>
                    <a:cubicBezTo>
                      <a:pt x="3805" y="6014"/>
                      <a:pt x="7307" y="11851"/>
                      <a:pt x="10676" y="17789"/>
                    </a:cubicBezTo>
                    <a:cubicBezTo>
                      <a:pt x="10710" y="17856"/>
                      <a:pt x="10743" y="17889"/>
                      <a:pt x="10810" y="17889"/>
                    </a:cubicBezTo>
                    <a:cubicBezTo>
                      <a:pt x="10710" y="17889"/>
                      <a:pt x="11010" y="18423"/>
                      <a:pt x="11043" y="18456"/>
                    </a:cubicBezTo>
                    <a:lnTo>
                      <a:pt x="11410" y="19090"/>
                    </a:lnTo>
                    <a:cubicBezTo>
                      <a:pt x="11677" y="19523"/>
                      <a:pt x="11877" y="19957"/>
                      <a:pt x="12144" y="20391"/>
                    </a:cubicBezTo>
                    <a:cubicBezTo>
                      <a:pt x="12578" y="21191"/>
                      <a:pt x="13011" y="22025"/>
                      <a:pt x="13478" y="22792"/>
                    </a:cubicBezTo>
                    <a:cubicBezTo>
                      <a:pt x="14345" y="24427"/>
                      <a:pt x="15213" y="26095"/>
                      <a:pt x="16080" y="27763"/>
                    </a:cubicBezTo>
                    <a:cubicBezTo>
                      <a:pt x="17848" y="31098"/>
                      <a:pt x="19516" y="34467"/>
                      <a:pt x="21150" y="37903"/>
                    </a:cubicBezTo>
                    <a:cubicBezTo>
                      <a:pt x="21172" y="37957"/>
                      <a:pt x="21211" y="37980"/>
                      <a:pt x="21252" y="37980"/>
                    </a:cubicBezTo>
                    <a:cubicBezTo>
                      <a:pt x="21337" y="37980"/>
                      <a:pt x="21429" y="37882"/>
                      <a:pt x="21384" y="37770"/>
                    </a:cubicBezTo>
                    <a:cubicBezTo>
                      <a:pt x="18081" y="30965"/>
                      <a:pt x="14612" y="24260"/>
                      <a:pt x="10910" y="17689"/>
                    </a:cubicBezTo>
                    <a:cubicBezTo>
                      <a:pt x="10876" y="17622"/>
                      <a:pt x="10843" y="17589"/>
                      <a:pt x="10810" y="17589"/>
                    </a:cubicBezTo>
                    <a:cubicBezTo>
                      <a:pt x="10876" y="17589"/>
                      <a:pt x="10576" y="17055"/>
                      <a:pt x="10543" y="17022"/>
                    </a:cubicBezTo>
                    <a:cubicBezTo>
                      <a:pt x="10409" y="16855"/>
                      <a:pt x="10343" y="16621"/>
                      <a:pt x="10209" y="16455"/>
                    </a:cubicBezTo>
                    <a:cubicBezTo>
                      <a:pt x="10009" y="16121"/>
                      <a:pt x="9842" y="15754"/>
                      <a:pt x="9642" y="15420"/>
                    </a:cubicBezTo>
                    <a:cubicBezTo>
                      <a:pt x="9208" y="14687"/>
                      <a:pt x="8741" y="13953"/>
                      <a:pt x="8341" y="13219"/>
                    </a:cubicBezTo>
                    <a:cubicBezTo>
                      <a:pt x="7474" y="11718"/>
                      <a:pt x="6573" y="10250"/>
                      <a:pt x="5706" y="8782"/>
                    </a:cubicBezTo>
                    <a:cubicBezTo>
                      <a:pt x="3971" y="5847"/>
                      <a:pt x="2137" y="2945"/>
                      <a:pt x="302" y="76"/>
                    </a:cubicBezTo>
                    <a:cubicBezTo>
                      <a:pt x="270" y="23"/>
                      <a:pt x="225" y="1"/>
                      <a:pt x="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4399231" y="3952734"/>
                <a:ext cx="108961" cy="27276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8769" extrusionOk="0">
                    <a:moveTo>
                      <a:pt x="3308" y="0"/>
                    </a:moveTo>
                    <a:cubicBezTo>
                      <a:pt x="3255" y="0"/>
                      <a:pt x="3205" y="26"/>
                      <a:pt x="3181" y="86"/>
                    </a:cubicBezTo>
                    <a:cubicBezTo>
                      <a:pt x="2314" y="2988"/>
                      <a:pt x="1246" y="5790"/>
                      <a:pt x="45" y="8559"/>
                    </a:cubicBezTo>
                    <a:cubicBezTo>
                      <a:pt x="0" y="8671"/>
                      <a:pt x="92" y="8769"/>
                      <a:pt x="187" y="8769"/>
                    </a:cubicBezTo>
                    <a:cubicBezTo>
                      <a:pt x="233" y="8769"/>
                      <a:pt x="280" y="8746"/>
                      <a:pt x="312" y="8692"/>
                    </a:cubicBezTo>
                    <a:cubicBezTo>
                      <a:pt x="1513" y="5890"/>
                      <a:pt x="2547" y="3055"/>
                      <a:pt x="3481" y="186"/>
                    </a:cubicBezTo>
                    <a:cubicBezTo>
                      <a:pt x="3502" y="79"/>
                      <a:pt x="3401" y="0"/>
                      <a:pt x="3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4146927" y="4237326"/>
                <a:ext cx="330211" cy="109365"/>
              </a:xfrm>
              <a:custGeom>
                <a:avLst/>
                <a:gdLst/>
                <a:ahLst/>
                <a:cxnLst/>
                <a:rect l="l" t="t" r="r" b="b"/>
                <a:pathLst>
                  <a:path w="10616" h="3516" extrusionOk="0">
                    <a:moveTo>
                      <a:pt x="203" y="0"/>
                    </a:moveTo>
                    <a:cubicBezTo>
                      <a:pt x="67" y="0"/>
                      <a:pt x="0" y="247"/>
                      <a:pt x="151" y="277"/>
                    </a:cubicBezTo>
                    <a:cubicBezTo>
                      <a:pt x="1852" y="877"/>
                      <a:pt x="3586" y="1411"/>
                      <a:pt x="5321" y="1945"/>
                    </a:cubicBezTo>
                    <a:cubicBezTo>
                      <a:pt x="6989" y="2512"/>
                      <a:pt x="8657" y="3079"/>
                      <a:pt x="10358" y="3513"/>
                    </a:cubicBezTo>
                    <a:cubicBezTo>
                      <a:pt x="10367" y="3514"/>
                      <a:pt x="10375" y="3515"/>
                      <a:pt x="10384" y="3515"/>
                    </a:cubicBezTo>
                    <a:cubicBezTo>
                      <a:pt x="10534" y="3515"/>
                      <a:pt x="10616" y="3244"/>
                      <a:pt x="10458" y="3212"/>
                    </a:cubicBezTo>
                    <a:cubicBezTo>
                      <a:pt x="8757" y="2779"/>
                      <a:pt x="7089" y="2178"/>
                      <a:pt x="5421" y="1678"/>
                    </a:cubicBezTo>
                    <a:cubicBezTo>
                      <a:pt x="3686" y="1111"/>
                      <a:pt x="1952" y="544"/>
                      <a:pt x="251" y="10"/>
                    </a:cubicBezTo>
                    <a:cubicBezTo>
                      <a:pt x="234" y="3"/>
                      <a:pt x="218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4588420" y="4191102"/>
                <a:ext cx="86783" cy="371891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11956" extrusionOk="0">
                    <a:moveTo>
                      <a:pt x="2623" y="0"/>
                    </a:moveTo>
                    <a:cubicBezTo>
                      <a:pt x="2568" y="0"/>
                      <a:pt x="2508" y="30"/>
                      <a:pt x="2469" y="95"/>
                    </a:cubicBezTo>
                    <a:cubicBezTo>
                      <a:pt x="1602" y="3998"/>
                      <a:pt x="768" y="7867"/>
                      <a:pt x="1" y="11770"/>
                    </a:cubicBezTo>
                    <a:cubicBezTo>
                      <a:pt x="1" y="11877"/>
                      <a:pt x="110" y="11956"/>
                      <a:pt x="197" y="11956"/>
                    </a:cubicBezTo>
                    <a:cubicBezTo>
                      <a:pt x="247" y="11956"/>
                      <a:pt x="289" y="11930"/>
                      <a:pt x="301" y="11870"/>
                    </a:cubicBezTo>
                    <a:cubicBezTo>
                      <a:pt x="1068" y="7934"/>
                      <a:pt x="1836" y="4065"/>
                      <a:pt x="2770" y="195"/>
                    </a:cubicBezTo>
                    <a:cubicBezTo>
                      <a:pt x="2790" y="73"/>
                      <a:pt x="2711" y="0"/>
                      <a:pt x="26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4287839" y="4540520"/>
                <a:ext cx="352140" cy="114342"/>
              </a:xfrm>
              <a:custGeom>
                <a:avLst/>
                <a:gdLst/>
                <a:ahLst/>
                <a:cxnLst/>
                <a:rect l="l" t="t" r="r" b="b"/>
                <a:pathLst>
                  <a:path w="11321" h="3676" extrusionOk="0">
                    <a:moveTo>
                      <a:pt x="229" y="0"/>
                    </a:moveTo>
                    <a:cubicBezTo>
                      <a:pt x="80" y="0"/>
                      <a:pt x="0" y="241"/>
                      <a:pt x="157" y="304"/>
                    </a:cubicBezTo>
                    <a:cubicBezTo>
                      <a:pt x="3793" y="1371"/>
                      <a:pt x="7462" y="2538"/>
                      <a:pt x="11098" y="3673"/>
                    </a:cubicBezTo>
                    <a:cubicBezTo>
                      <a:pt x="11109" y="3675"/>
                      <a:pt x="11120" y="3676"/>
                      <a:pt x="11130" y="3676"/>
                    </a:cubicBezTo>
                    <a:cubicBezTo>
                      <a:pt x="11273" y="3676"/>
                      <a:pt x="11321" y="3466"/>
                      <a:pt x="11165" y="3372"/>
                    </a:cubicBezTo>
                    <a:cubicBezTo>
                      <a:pt x="7562" y="2272"/>
                      <a:pt x="3927" y="1137"/>
                      <a:pt x="257" y="3"/>
                    </a:cubicBezTo>
                    <a:cubicBezTo>
                      <a:pt x="247" y="1"/>
                      <a:pt x="238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4718880" y="4488821"/>
                <a:ext cx="122958" cy="332544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10691" extrusionOk="0">
                    <a:moveTo>
                      <a:pt x="3782" y="1"/>
                    </a:moveTo>
                    <a:cubicBezTo>
                      <a:pt x="3721" y="1"/>
                      <a:pt x="3653" y="30"/>
                      <a:pt x="3613" y="98"/>
                    </a:cubicBezTo>
                    <a:cubicBezTo>
                      <a:pt x="2378" y="3533"/>
                      <a:pt x="1144" y="7002"/>
                      <a:pt x="43" y="10505"/>
                    </a:cubicBezTo>
                    <a:cubicBezTo>
                      <a:pt x="1" y="10611"/>
                      <a:pt x="108" y="10691"/>
                      <a:pt x="199" y="10691"/>
                    </a:cubicBezTo>
                    <a:cubicBezTo>
                      <a:pt x="251" y="10691"/>
                      <a:pt x="298" y="10665"/>
                      <a:pt x="310" y="10605"/>
                    </a:cubicBezTo>
                    <a:cubicBezTo>
                      <a:pt x="1444" y="7103"/>
                      <a:pt x="2645" y="3633"/>
                      <a:pt x="3913" y="164"/>
                    </a:cubicBezTo>
                    <a:cubicBezTo>
                      <a:pt x="3953" y="65"/>
                      <a:pt x="3874" y="1"/>
                      <a:pt x="3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474290" y="4831147"/>
                <a:ext cx="278110" cy="44636"/>
              </a:xfrm>
              <a:custGeom>
                <a:avLst/>
                <a:gdLst/>
                <a:ahLst/>
                <a:cxnLst/>
                <a:rect l="l" t="t" r="r" b="b"/>
                <a:pathLst>
                  <a:path w="8941" h="1435" extrusionOk="0">
                    <a:moveTo>
                      <a:pt x="268" y="0"/>
                    </a:moveTo>
                    <a:cubicBezTo>
                      <a:pt x="101" y="0"/>
                      <a:pt x="1" y="267"/>
                      <a:pt x="167" y="267"/>
                    </a:cubicBezTo>
                    <a:cubicBezTo>
                      <a:pt x="3003" y="834"/>
                      <a:pt x="5905" y="1268"/>
                      <a:pt x="8774" y="1435"/>
                    </a:cubicBezTo>
                    <a:cubicBezTo>
                      <a:pt x="8940" y="1435"/>
                      <a:pt x="8940" y="1134"/>
                      <a:pt x="8774" y="1134"/>
                    </a:cubicBezTo>
                    <a:cubicBezTo>
                      <a:pt x="5905" y="968"/>
                      <a:pt x="3036" y="534"/>
                      <a:pt x="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3627606" y="3781369"/>
                <a:ext cx="414008" cy="362871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11666" extrusionOk="0">
                    <a:moveTo>
                      <a:pt x="5627" y="1"/>
                    </a:moveTo>
                    <a:cubicBezTo>
                      <a:pt x="5345" y="1"/>
                      <a:pt x="5059" y="51"/>
                      <a:pt x="4770" y="158"/>
                    </a:cubicBezTo>
                    <a:cubicBezTo>
                      <a:pt x="0" y="1859"/>
                      <a:pt x="6038" y="9998"/>
                      <a:pt x="13310" y="11666"/>
                    </a:cubicBezTo>
                    <a:cubicBezTo>
                      <a:pt x="13310" y="11666"/>
                      <a:pt x="9931" y="1"/>
                      <a:pt x="5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3487441" y="3963466"/>
                <a:ext cx="256399" cy="156147"/>
              </a:xfrm>
              <a:custGeom>
                <a:avLst/>
                <a:gdLst/>
                <a:ahLst/>
                <a:cxnLst/>
                <a:rect l="l" t="t" r="r" b="b"/>
                <a:pathLst>
                  <a:path w="8243" h="5020" extrusionOk="0">
                    <a:moveTo>
                      <a:pt x="2931" y="1"/>
                    </a:moveTo>
                    <a:cubicBezTo>
                      <a:pt x="2662" y="1"/>
                      <a:pt x="2406" y="75"/>
                      <a:pt x="2171" y="241"/>
                    </a:cubicBezTo>
                    <a:cubicBezTo>
                      <a:pt x="0" y="1796"/>
                      <a:pt x="4030" y="5020"/>
                      <a:pt x="7900" y="5020"/>
                    </a:cubicBezTo>
                    <a:cubicBezTo>
                      <a:pt x="8014" y="5020"/>
                      <a:pt x="8128" y="5017"/>
                      <a:pt x="8242" y="5011"/>
                    </a:cubicBezTo>
                    <a:cubicBezTo>
                      <a:pt x="8242" y="5011"/>
                      <a:pt x="5140" y="1"/>
                      <a:pt x="2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" name="Google Shape;91;p15"/>
            <p:cNvSpPr/>
            <p:nvPr/>
          </p:nvSpPr>
          <p:spPr>
            <a:xfrm>
              <a:off x="5096015" y="2053167"/>
              <a:ext cx="174992" cy="174992"/>
            </a:xfrm>
            <a:custGeom>
              <a:avLst/>
              <a:gdLst/>
              <a:ahLst/>
              <a:cxnLst/>
              <a:rect l="l" t="t" r="r" b="b"/>
              <a:pathLst>
                <a:path w="6339" h="6339" extrusionOk="0">
                  <a:moveTo>
                    <a:pt x="3170" y="434"/>
                  </a:moveTo>
                  <a:cubicBezTo>
                    <a:pt x="4671" y="434"/>
                    <a:pt x="5905" y="1635"/>
                    <a:pt x="5905" y="3169"/>
                  </a:cubicBezTo>
                  <a:cubicBezTo>
                    <a:pt x="5905" y="4670"/>
                    <a:pt x="4704" y="5938"/>
                    <a:pt x="3170" y="5938"/>
                  </a:cubicBezTo>
                  <a:cubicBezTo>
                    <a:pt x="1669" y="5938"/>
                    <a:pt x="401" y="4737"/>
                    <a:pt x="401" y="3169"/>
                  </a:cubicBezTo>
                  <a:cubicBezTo>
                    <a:pt x="401" y="1668"/>
                    <a:pt x="1635" y="434"/>
                    <a:pt x="3170" y="434"/>
                  </a:cubicBezTo>
                  <a:close/>
                  <a:moveTo>
                    <a:pt x="3170" y="0"/>
                  </a:moveTo>
                  <a:cubicBezTo>
                    <a:pt x="1402" y="0"/>
                    <a:pt x="1" y="1435"/>
                    <a:pt x="1" y="3169"/>
                  </a:cubicBezTo>
                  <a:cubicBezTo>
                    <a:pt x="1" y="4937"/>
                    <a:pt x="1402" y="6338"/>
                    <a:pt x="3170" y="6338"/>
                  </a:cubicBezTo>
                  <a:cubicBezTo>
                    <a:pt x="4904" y="6338"/>
                    <a:pt x="6339" y="4937"/>
                    <a:pt x="6339" y="3169"/>
                  </a:cubicBezTo>
                  <a:cubicBezTo>
                    <a:pt x="6339" y="1435"/>
                    <a:pt x="4904" y="0"/>
                    <a:pt x="3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8066793" y="3102064"/>
              <a:ext cx="174992" cy="174992"/>
            </a:xfrm>
            <a:custGeom>
              <a:avLst/>
              <a:gdLst/>
              <a:ahLst/>
              <a:cxnLst/>
              <a:rect l="l" t="t" r="r" b="b"/>
              <a:pathLst>
                <a:path w="6339" h="6339" extrusionOk="0">
                  <a:moveTo>
                    <a:pt x="3170" y="367"/>
                  </a:moveTo>
                  <a:cubicBezTo>
                    <a:pt x="4671" y="367"/>
                    <a:pt x="5939" y="1635"/>
                    <a:pt x="5939" y="3136"/>
                  </a:cubicBezTo>
                  <a:cubicBezTo>
                    <a:pt x="5939" y="4637"/>
                    <a:pt x="4704" y="5871"/>
                    <a:pt x="3170" y="5871"/>
                  </a:cubicBezTo>
                  <a:cubicBezTo>
                    <a:pt x="1669" y="5871"/>
                    <a:pt x="435" y="4637"/>
                    <a:pt x="435" y="3136"/>
                  </a:cubicBezTo>
                  <a:cubicBezTo>
                    <a:pt x="435" y="1635"/>
                    <a:pt x="1635" y="367"/>
                    <a:pt x="3170" y="367"/>
                  </a:cubicBezTo>
                  <a:close/>
                  <a:moveTo>
                    <a:pt x="3170" y="0"/>
                  </a:moveTo>
                  <a:cubicBezTo>
                    <a:pt x="1402" y="0"/>
                    <a:pt x="1" y="1435"/>
                    <a:pt x="1" y="3169"/>
                  </a:cubicBezTo>
                  <a:cubicBezTo>
                    <a:pt x="1" y="4937"/>
                    <a:pt x="1435" y="6338"/>
                    <a:pt x="3170" y="6338"/>
                  </a:cubicBezTo>
                  <a:cubicBezTo>
                    <a:pt x="4938" y="6338"/>
                    <a:pt x="6339" y="4937"/>
                    <a:pt x="6339" y="3169"/>
                  </a:cubicBezTo>
                  <a:cubicBezTo>
                    <a:pt x="6339" y="1401"/>
                    <a:pt x="4938" y="0"/>
                    <a:pt x="3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7628451" y="4174896"/>
              <a:ext cx="214993" cy="174109"/>
            </a:xfrm>
            <a:custGeom>
              <a:avLst/>
              <a:gdLst/>
              <a:ahLst/>
              <a:cxnLst/>
              <a:rect l="l" t="t" r="r" b="b"/>
              <a:pathLst>
                <a:path w="7788" h="6307" extrusionOk="0">
                  <a:moveTo>
                    <a:pt x="4021" y="0"/>
                  </a:moveTo>
                  <a:cubicBezTo>
                    <a:pt x="2667" y="0"/>
                    <a:pt x="1379" y="692"/>
                    <a:pt x="668" y="1935"/>
                  </a:cubicBezTo>
                  <a:cubicBezTo>
                    <a:pt x="34" y="3003"/>
                    <a:pt x="1" y="4337"/>
                    <a:pt x="1969" y="5538"/>
                  </a:cubicBezTo>
                  <a:cubicBezTo>
                    <a:pt x="2817" y="6082"/>
                    <a:pt x="3571" y="6306"/>
                    <a:pt x="4226" y="6306"/>
                  </a:cubicBezTo>
                  <a:cubicBezTo>
                    <a:pt x="6738" y="6306"/>
                    <a:pt x="7787" y="3006"/>
                    <a:pt x="7073" y="1868"/>
                  </a:cubicBezTo>
                  <a:cubicBezTo>
                    <a:pt x="6539" y="1101"/>
                    <a:pt x="5872" y="267"/>
                    <a:pt x="4538" y="34"/>
                  </a:cubicBezTo>
                  <a:cubicBezTo>
                    <a:pt x="4365" y="11"/>
                    <a:pt x="4192" y="0"/>
                    <a:pt x="4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7393627" y="2967618"/>
              <a:ext cx="213668" cy="908890"/>
            </a:xfrm>
            <a:custGeom>
              <a:avLst/>
              <a:gdLst/>
              <a:ahLst/>
              <a:cxnLst/>
              <a:rect l="l" t="t" r="r" b="b"/>
              <a:pathLst>
                <a:path w="7740" h="32924" extrusionOk="0">
                  <a:moveTo>
                    <a:pt x="635" y="0"/>
                  </a:moveTo>
                  <a:lnTo>
                    <a:pt x="1" y="32924"/>
                  </a:lnTo>
                  <a:cubicBezTo>
                    <a:pt x="1" y="32924"/>
                    <a:pt x="5405" y="28654"/>
                    <a:pt x="3070" y="21649"/>
                  </a:cubicBezTo>
                  <a:cubicBezTo>
                    <a:pt x="735" y="14611"/>
                    <a:pt x="7740" y="15745"/>
                    <a:pt x="6739" y="8840"/>
                  </a:cubicBezTo>
                  <a:cubicBezTo>
                    <a:pt x="5738" y="1901"/>
                    <a:pt x="635" y="0"/>
                    <a:pt x="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7478352" y="3626871"/>
              <a:ext cx="675014" cy="1052660"/>
            </a:xfrm>
            <a:custGeom>
              <a:avLst/>
              <a:gdLst/>
              <a:ahLst/>
              <a:cxnLst/>
              <a:rect l="l" t="t" r="r" b="b"/>
              <a:pathLst>
                <a:path w="24452" h="38132" extrusionOk="0">
                  <a:moveTo>
                    <a:pt x="20104" y="0"/>
                  </a:moveTo>
                  <a:cubicBezTo>
                    <a:pt x="19321" y="0"/>
                    <a:pt x="14670" y="448"/>
                    <a:pt x="14945" y="11112"/>
                  </a:cubicBezTo>
                  <a:cubicBezTo>
                    <a:pt x="15278" y="22720"/>
                    <a:pt x="19348" y="27457"/>
                    <a:pt x="11175" y="28858"/>
                  </a:cubicBezTo>
                  <a:cubicBezTo>
                    <a:pt x="3003" y="30292"/>
                    <a:pt x="1" y="38131"/>
                    <a:pt x="1" y="38131"/>
                  </a:cubicBezTo>
                  <a:lnTo>
                    <a:pt x="24452" y="38131"/>
                  </a:lnTo>
                  <a:cubicBezTo>
                    <a:pt x="22584" y="21519"/>
                    <a:pt x="21316" y="9878"/>
                    <a:pt x="20215" y="4"/>
                  </a:cubicBezTo>
                  <a:cubicBezTo>
                    <a:pt x="20215" y="4"/>
                    <a:pt x="20176" y="0"/>
                    <a:pt x="20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7887238" y="3230988"/>
              <a:ext cx="143688" cy="335216"/>
            </a:xfrm>
            <a:custGeom>
              <a:avLst/>
              <a:gdLst/>
              <a:ahLst/>
              <a:cxnLst/>
              <a:rect l="l" t="t" r="r" b="b"/>
              <a:pathLst>
                <a:path w="5205" h="12143" extrusionOk="0">
                  <a:moveTo>
                    <a:pt x="3770" y="0"/>
                  </a:moveTo>
                  <a:cubicBezTo>
                    <a:pt x="3770" y="0"/>
                    <a:pt x="0" y="1868"/>
                    <a:pt x="1435" y="8006"/>
                  </a:cubicBezTo>
                  <a:cubicBezTo>
                    <a:pt x="2135" y="11142"/>
                    <a:pt x="5204" y="12142"/>
                    <a:pt x="5204" y="12142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984851" y="2718024"/>
              <a:ext cx="1168494" cy="1961467"/>
            </a:xfrm>
            <a:custGeom>
              <a:avLst/>
              <a:gdLst/>
              <a:ahLst/>
              <a:cxnLst/>
              <a:rect l="l" t="t" r="r" b="b"/>
              <a:pathLst>
                <a:path w="42328" h="71053" extrusionOk="0">
                  <a:moveTo>
                    <a:pt x="529" y="1"/>
                  </a:moveTo>
                  <a:cubicBezTo>
                    <a:pt x="0" y="1"/>
                    <a:pt x="998" y="71052"/>
                    <a:pt x="998" y="71052"/>
                  </a:cubicBezTo>
                  <a:lnTo>
                    <a:pt x="42328" y="71052"/>
                  </a:lnTo>
                  <a:cubicBezTo>
                    <a:pt x="40460" y="54440"/>
                    <a:pt x="39192" y="42799"/>
                    <a:pt x="38158" y="32925"/>
                  </a:cubicBezTo>
                  <a:cubicBezTo>
                    <a:pt x="36857" y="21683"/>
                    <a:pt x="35756" y="12777"/>
                    <a:pt x="34088" y="1602"/>
                  </a:cubicBezTo>
                  <a:cubicBezTo>
                    <a:pt x="34088" y="1602"/>
                    <a:pt x="1065" y="135"/>
                    <a:pt x="531" y="1"/>
                  </a:cubicBezTo>
                  <a:cubicBezTo>
                    <a:pt x="530" y="1"/>
                    <a:pt x="530" y="1"/>
                    <a:pt x="529" y="1"/>
                  </a:cubicBezTo>
                  <a:close/>
                </a:path>
              </a:pathLst>
            </a:custGeom>
            <a:solidFill>
              <a:srgbClr val="033E8C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524401" y="1650741"/>
              <a:ext cx="112383" cy="558988"/>
            </a:xfrm>
            <a:custGeom>
              <a:avLst/>
              <a:gdLst/>
              <a:ahLst/>
              <a:cxnLst/>
              <a:rect l="l" t="t" r="r" b="b"/>
              <a:pathLst>
                <a:path w="4071" h="20249" extrusionOk="0">
                  <a:moveTo>
                    <a:pt x="2569" y="0"/>
                  </a:moveTo>
                  <a:lnTo>
                    <a:pt x="1" y="17913"/>
                  </a:lnTo>
                  <a:lnTo>
                    <a:pt x="1568" y="20248"/>
                  </a:lnTo>
                  <a:lnTo>
                    <a:pt x="4070" y="1802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7411129" y="2145263"/>
              <a:ext cx="513852" cy="616987"/>
            </a:xfrm>
            <a:custGeom>
              <a:avLst/>
              <a:gdLst/>
              <a:ahLst/>
              <a:cxnLst/>
              <a:rect l="l" t="t" r="r" b="b"/>
              <a:pathLst>
                <a:path w="18614" h="22350" extrusionOk="0">
                  <a:moveTo>
                    <a:pt x="4104" y="0"/>
                  </a:moveTo>
                  <a:lnTo>
                    <a:pt x="1" y="22116"/>
                  </a:lnTo>
                  <a:lnTo>
                    <a:pt x="18614" y="22349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7475343" y="2155782"/>
              <a:ext cx="51843" cy="256650"/>
            </a:xfrm>
            <a:custGeom>
              <a:avLst/>
              <a:gdLst/>
              <a:ahLst/>
              <a:cxnLst/>
              <a:rect l="l" t="t" r="r" b="b"/>
              <a:pathLst>
                <a:path w="1878" h="9297" extrusionOk="0">
                  <a:moveTo>
                    <a:pt x="1720" y="0"/>
                  </a:moveTo>
                  <a:cubicBezTo>
                    <a:pt x="1677" y="0"/>
                    <a:pt x="1635" y="26"/>
                    <a:pt x="1611" y="86"/>
                  </a:cubicBezTo>
                  <a:cubicBezTo>
                    <a:pt x="1077" y="3088"/>
                    <a:pt x="577" y="6124"/>
                    <a:pt x="43" y="9126"/>
                  </a:cubicBezTo>
                  <a:cubicBezTo>
                    <a:pt x="1" y="9231"/>
                    <a:pt x="92" y="9297"/>
                    <a:pt x="174" y="9297"/>
                  </a:cubicBezTo>
                  <a:cubicBezTo>
                    <a:pt x="221" y="9297"/>
                    <a:pt x="264" y="9275"/>
                    <a:pt x="277" y="9226"/>
                  </a:cubicBezTo>
                  <a:cubicBezTo>
                    <a:pt x="844" y="6224"/>
                    <a:pt x="1344" y="3188"/>
                    <a:pt x="1878" y="186"/>
                  </a:cubicBezTo>
                  <a:cubicBezTo>
                    <a:pt x="1878" y="80"/>
                    <a:pt x="1796" y="0"/>
                    <a:pt x="1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7411129" y="2307316"/>
              <a:ext cx="361938" cy="454031"/>
            </a:xfrm>
            <a:custGeom>
              <a:avLst/>
              <a:gdLst/>
              <a:ahLst/>
              <a:cxnLst/>
              <a:rect l="l" t="t" r="r" b="b"/>
              <a:pathLst>
                <a:path w="13111" h="16447" extrusionOk="0">
                  <a:moveTo>
                    <a:pt x="3036" y="1"/>
                  </a:moveTo>
                  <a:lnTo>
                    <a:pt x="1" y="16246"/>
                  </a:lnTo>
                  <a:lnTo>
                    <a:pt x="13110" y="16446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5756289" y="1650741"/>
              <a:ext cx="1838980" cy="3028703"/>
            </a:xfrm>
            <a:custGeom>
              <a:avLst/>
              <a:gdLst/>
              <a:ahLst/>
              <a:cxnLst/>
              <a:rect l="l" t="t" r="r" b="b"/>
              <a:pathLst>
                <a:path w="66616" h="109713" extrusionOk="0">
                  <a:moveTo>
                    <a:pt x="66615" y="0"/>
                  </a:moveTo>
                  <a:lnTo>
                    <a:pt x="22917" y="2002"/>
                  </a:lnTo>
                  <a:lnTo>
                    <a:pt x="20616" y="19347"/>
                  </a:lnTo>
                  <a:lnTo>
                    <a:pt x="5271" y="40529"/>
                  </a:lnTo>
                  <a:lnTo>
                    <a:pt x="1" y="109712"/>
                  </a:lnTo>
                  <a:lnTo>
                    <a:pt x="57675" y="109712"/>
                  </a:lnTo>
                  <a:lnTo>
                    <a:pt x="59944" y="40029"/>
                  </a:lnTo>
                  <a:lnTo>
                    <a:pt x="64047" y="17913"/>
                  </a:lnTo>
                  <a:lnTo>
                    <a:pt x="666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993051" y="2432154"/>
              <a:ext cx="197740" cy="139354"/>
            </a:xfrm>
            <a:custGeom>
              <a:avLst/>
              <a:gdLst/>
              <a:ahLst/>
              <a:cxnLst/>
              <a:rect l="l" t="t" r="r" b="b"/>
              <a:pathLst>
                <a:path w="7163" h="5048" extrusionOk="0">
                  <a:moveTo>
                    <a:pt x="4847" y="1"/>
                  </a:moveTo>
                  <a:cubicBezTo>
                    <a:pt x="4356" y="1"/>
                    <a:pt x="3859" y="149"/>
                    <a:pt x="3436" y="416"/>
                  </a:cubicBezTo>
                  <a:cubicBezTo>
                    <a:pt x="2235" y="1250"/>
                    <a:pt x="1" y="3084"/>
                    <a:pt x="1869" y="4519"/>
                  </a:cubicBezTo>
                  <a:cubicBezTo>
                    <a:pt x="2378" y="4890"/>
                    <a:pt x="2907" y="5048"/>
                    <a:pt x="3421" y="5048"/>
                  </a:cubicBezTo>
                  <a:cubicBezTo>
                    <a:pt x="5400" y="5048"/>
                    <a:pt x="7162" y="2720"/>
                    <a:pt x="6739" y="1316"/>
                  </a:cubicBezTo>
                  <a:cubicBezTo>
                    <a:pt x="6539" y="683"/>
                    <a:pt x="6072" y="282"/>
                    <a:pt x="5571" y="116"/>
                  </a:cubicBezTo>
                  <a:cubicBezTo>
                    <a:pt x="5338" y="38"/>
                    <a:pt x="5093" y="1"/>
                    <a:pt x="4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5901805" y="2382131"/>
              <a:ext cx="499111" cy="387501"/>
            </a:xfrm>
            <a:custGeom>
              <a:avLst/>
              <a:gdLst/>
              <a:ahLst/>
              <a:cxnLst/>
              <a:rect l="l" t="t" r="r" b="b"/>
              <a:pathLst>
                <a:path w="18080" h="14037" extrusionOk="0">
                  <a:moveTo>
                    <a:pt x="10801" y="0"/>
                  </a:moveTo>
                  <a:cubicBezTo>
                    <a:pt x="10412" y="0"/>
                    <a:pt x="10141" y="60"/>
                    <a:pt x="10141" y="60"/>
                  </a:cubicBezTo>
                  <a:lnTo>
                    <a:pt x="0" y="14036"/>
                  </a:lnTo>
                  <a:lnTo>
                    <a:pt x="0" y="14036"/>
                  </a:lnTo>
                  <a:lnTo>
                    <a:pt x="18080" y="13869"/>
                  </a:lnTo>
                  <a:cubicBezTo>
                    <a:pt x="17746" y="10701"/>
                    <a:pt x="10575" y="13002"/>
                    <a:pt x="8907" y="11001"/>
                  </a:cubicBezTo>
                  <a:cubicBezTo>
                    <a:pt x="7239" y="8999"/>
                    <a:pt x="13510" y="6731"/>
                    <a:pt x="13510" y="3028"/>
                  </a:cubicBezTo>
                  <a:cubicBezTo>
                    <a:pt x="13510" y="377"/>
                    <a:pt x="11782" y="0"/>
                    <a:pt x="10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569450" y="1654412"/>
              <a:ext cx="954025" cy="219852"/>
            </a:xfrm>
            <a:custGeom>
              <a:avLst/>
              <a:gdLst/>
              <a:ahLst/>
              <a:cxnLst/>
              <a:rect l="l" t="t" r="r" b="b"/>
              <a:pathLst>
                <a:path w="34559" h="7964" extrusionOk="0">
                  <a:moveTo>
                    <a:pt x="34558" y="1"/>
                  </a:moveTo>
                  <a:lnTo>
                    <a:pt x="0" y="1568"/>
                  </a:lnTo>
                  <a:cubicBezTo>
                    <a:pt x="0" y="1568"/>
                    <a:pt x="2042" y="7963"/>
                    <a:pt x="7763" y="7963"/>
                  </a:cubicBezTo>
                  <a:cubicBezTo>
                    <a:pt x="9018" y="7963"/>
                    <a:pt x="10450" y="7656"/>
                    <a:pt x="12076" y="6906"/>
                  </a:cubicBezTo>
                  <a:cubicBezTo>
                    <a:pt x="17301" y="4504"/>
                    <a:pt x="19683" y="3574"/>
                    <a:pt x="21738" y="3574"/>
                  </a:cubicBezTo>
                  <a:cubicBezTo>
                    <a:pt x="23252" y="3574"/>
                    <a:pt x="24588" y="4079"/>
                    <a:pt x="26753" y="4871"/>
                  </a:cubicBezTo>
                  <a:cubicBezTo>
                    <a:pt x="27351" y="5092"/>
                    <a:pt x="27918" y="5189"/>
                    <a:pt x="28453" y="5189"/>
                  </a:cubicBezTo>
                  <a:cubicBezTo>
                    <a:pt x="32364" y="5189"/>
                    <a:pt x="34558" y="1"/>
                    <a:pt x="345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548276" y="2066970"/>
              <a:ext cx="862843" cy="104101"/>
            </a:xfrm>
            <a:custGeom>
              <a:avLst/>
              <a:gdLst/>
              <a:ahLst/>
              <a:cxnLst/>
              <a:rect l="l" t="t" r="r" b="b"/>
              <a:pathLst>
                <a:path w="31256" h="3771" extrusionOk="0">
                  <a:moveTo>
                    <a:pt x="7420" y="0"/>
                  </a:moveTo>
                  <a:cubicBezTo>
                    <a:pt x="1841" y="0"/>
                    <a:pt x="0" y="3770"/>
                    <a:pt x="0" y="3770"/>
                  </a:cubicBezTo>
                  <a:lnTo>
                    <a:pt x="31256" y="2669"/>
                  </a:lnTo>
                  <a:cubicBezTo>
                    <a:pt x="31256" y="2669"/>
                    <a:pt x="30922" y="1769"/>
                    <a:pt x="27953" y="768"/>
                  </a:cubicBezTo>
                  <a:cubicBezTo>
                    <a:pt x="27563" y="636"/>
                    <a:pt x="27153" y="583"/>
                    <a:pt x="26713" y="583"/>
                  </a:cubicBezTo>
                  <a:cubicBezTo>
                    <a:pt x="24756" y="583"/>
                    <a:pt x="22228" y="1651"/>
                    <a:pt x="18378" y="1651"/>
                  </a:cubicBezTo>
                  <a:cubicBezTo>
                    <a:pt x="16523" y="1651"/>
                    <a:pt x="14361" y="1403"/>
                    <a:pt x="11808" y="668"/>
                  </a:cubicBezTo>
                  <a:cubicBezTo>
                    <a:pt x="10139" y="194"/>
                    <a:pt x="8684" y="0"/>
                    <a:pt x="74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338298" y="1832146"/>
              <a:ext cx="156579" cy="248672"/>
            </a:xfrm>
            <a:custGeom>
              <a:avLst/>
              <a:gdLst/>
              <a:ahLst/>
              <a:cxnLst/>
              <a:rect l="l" t="t" r="r" b="b"/>
              <a:pathLst>
                <a:path w="5672" h="9008" extrusionOk="0">
                  <a:moveTo>
                    <a:pt x="1201" y="1"/>
                  </a:moveTo>
                  <a:lnTo>
                    <a:pt x="1" y="9007"/>
                  </a:lnTo>
                  <a:cubicBezTo>
                    <a:pt x="1" y="9007"/>
                    <a:pt x="5671" y="6939"/>
                    <a:pt x="5671" y="3570"/>
                  </a:cubicBezTo>
                  <a:cubicBezTo>
                    <a:pt x="5671" y="167"/>
                    <a:pt x="1201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7059362" y="1811247"/>
              <a:ext cx="197077" cy="119615"/>
            </a:xfrm>
            <a:custGeom>
              <a:avLst/>
              <a:gdLst/>
              <a:ahLst/>
              <a:cxnLst/>
              <a:rect l="l" t="t" r="r" b="b"/>
              <a:pathLst>
                <a:path w="7139" h="4333" extrusionOk="0">
                  <a:moveTo>
                    <a:pt x="3461" y="0"/>
                  </a:moveTo>
                  <a:cubicBezTo>
                    <a:pt x="2976" y="0"/>
                    <a:pt x="2483" y="85"/>
                    <a:pt x="2002" y="257"/>
                  </a:cubicBezTo>
                  <a:cubicBezTo>
                    <a:pt x="1001" y="658"/>
                    <a:pt x="0" y="1325"/>
                    <a:pt x="134" y="2526"/>
                  </a:cubicBezTo>
                  <a:cubicBezTo>
                    <a:pt x="219" y="3795"/>
                    <a:pt x="1214" y="4332"/>
                    <a:pt x="2459" y="4332"/>
                  </a:cubicBezTo>
                  <a:cubicBezTo>
                    <a:pt x="3636" y="4332"/>
                    <a:pt x="5035" y="3853"/>
                    <a:pt x="6105" y="3059"/>
                  </a:cubicBezTo>
                  <a:cubicBezTo>
                    <a:pt x="7139" y="2325"/>
                    <a:pt x="6738" y="1525"/>
                    <a:pt x="6005" y="924"/>
                  </a:cubicBezTo>
                  <a:cubicBezTo>
                    <a:pt x="5282" y="311"/>
                    <a:pt x="4387" y="0"/>
                    <a:pt x="3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404610" y="2434418"/>
              <a:ext cx="607767" cy="128698"/>
            </a:xfrm>
            <a:custGeom>
              <a:avLst/>
              <a:gdLst/>
              <a:ahLst/>
              <a:cxnLst/>
              <a:rect l="l" t="t" r="r" b="b"/>
              <a:pathLst>
                <a:path w="22016" h="4662" extrusionOk="0">
                  <a:moveTo>
                    <a:pt x="20215" y="0"/>
                  </a:moveTo>
                  <a:lnTo>
                    <a:pt x="0" y="1835"/>
                  </a:lnTo>
                  <a:cubicBezTo>
                    <a:pt x="0" y="1835"/>
                    <a:pt x="2526" y="4662"/>
                    <a:pt x="11091" y="4662"/>
                  </a:cubicBezTo>
                  <a:cubicBezTo>
                    <a:pt x="11546" y="4662"/>
                    <a:pt x="12019" y="4654"/>
                    <a:pt x="12509" y="4637"/>
                  </a:cubicBezTo>
                  <a:cubicBezTo>
                    <a:pt x="22016" y="4303"/>
                    <a:pt x="20215" y="0"/>
                    <a:pt x="20215" y="0"/>
                  </a:cubicBezTo>
                  <a:close/>
                </a:path>
              </a:pathLst>
            </a:custGeom>
            <a:solidFill>
              <a:srgbClr val="033E8C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319884" y="2140653"/>
              <a:ext cx="1167665" cy="48834"/>
            </a:xfrm>
            <a:custGeom>
              <a:avLst/>
              <a:gdLst/>
              <a:ahLst/>
              <a:cxnLst/>
              <a:rect l="l" t="t" r="r" b="b"/>
              <a:pathLst>
                <a:path w="42298" h="1769" extrusionOk="0">
                  <a:moveTo>
                    <a:pt x="42097" y="0"/>
                  </a:moveTo>
                  <a:cubicBezTo>
                    <a:pt x="36760" y="34"/>
                    <a:pt x="31423" y="167"/>
                    <a:pt x="26086" y="401"/>
                  </a:cubicBezTo>
                  <a:cubicBezTo>
                    <a:pt x="20348" y="601"/>
                    <a:pt x="14611" y="801"/>
                    <a:pt x="8873" y="1101"/>
                  </a:cubicBezTo>
                  <a:cubicBezTo>
                    <a:pt x="6005" y="1235"/>
                    <a:pt x="3069" y="1335"/>
                    <a:pt x="201" y="1468"/>
                  </a:cubicBezTo>
                  <a:cubicBezTo>
                    <a:pt x="0" y="1468"/>
                    <a:pt x="0" y="1768"/>
                    <a:pt x="201" y="1768"/>
                  </a:cubicBezTo>
                  <a:cubicBezTo>
                    <a:pt x="5538" y="1501"/>
                    <a:pt x="10908" y="1268"/>
                    <a:pt x="16245" y="1068"/>
                  </a:cubicBezTo>
                  <a:cubicBezTo>
                    <a:pt x="21949" y="801"/>
                    <a:pt x="27720" y="601"/>
                    <a:pt x="33424" y="467"/>
                  </a:cubicBezTo>
                  <a:cubicBezTo>
                    <a:pt x="36293" y="401"/>
                    <a:pt x="39195" y="334"/>
                    <a:pt x="42097" y="334"/>
                  </a:cubicBezTo>
                  <a:cubicBezTo>
                    <a:pt x="42297" y="334"/>
                    <a:pt x="42297" y="0"/>
                    <a:pt x="42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790444" y="2384394"/>
              <a:ext cx="689756" cy="371407"/>
            </a:xfrm>
            <a:custGeom>
              <a:avLst/>
              <a:gdLst/>
              <a:ahLst/>
              <a:cxnLst/>
              <a:rect l="l" t="t" r="r" b="b"/>
              <a:pathLst>
                <a:path w="24986" h="13454" extrusionOk="0">
                  <a:moveTo>
                    <a:pt x="23953" y="0"/>
                  </a:moveTo>
                  <a:cubicBezTo>
                    <a:pt x="22585" y="0"/>
                    <a:pt x="20107" y="513"/>
                    <a:pt x="18081" y="3747"/>
                  </a:cubicBezTo>
                  <a:cubicBezTo>
                    <a:pt x="15112" y="8450"/>
                    <a:pt x="14678" y="9284"/>
                    <a:pt x="7840" y="9518"/>
                  </a:cubicBezTo>
                  <a:cubicBezTo>
                    <a:pt x="1002" y="9818"/>
                    <a:pt x="1" y="13454"/>
                    <a:pt x="1" y="13454"/>
                  </a:cubicBezTo>
                  <a:lnTo>
                    <a:pt x="22450" y="13454"/>
                  </a:lnTo>
                  <a:lnTo>
                    <a:pt x="24985" y="111"/>
                  </a:lnTo>
                  <a:cubicBezTo>
                    <a:pt x="24985" y="111"/>
                    <a:pt x="24589" y="0"/>
                    <a:pt x="2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755378" y="2755790"/>
              <a:ext cx="1655706" cy="1923702"/>
            </a:xfrm>
            <a:custGeom>
              <a:avLst/>
              <a:gdLst/>
              <a:ahLst/>
              <a:cxnLst/>
              <a:rect l="l" t="t" r="r" b="b"/>
              <a:pathLst>
                <a:path w="59977" h="69685" extrusionOk="0">
                  <a:moveTo>
                    <a:pt x="57875" y="1"/>
                  </a:moveTo>
                  <a:lnTo>
                    <a:pt x="8206" y="435"/>
                  </a:lnTo>
                  <a:lnTo>
                    <a:pt x="5271" y="501"/>
                  </a:lnTo>
                  <a:cubicBezTo>
                    <a:pt x="3436" y="20983"/>
                    <a:pt x="2202" y="40563"/>
                    <a:pt x="1" y="69684"/>
                  </a:cubicBezTo>
                  <a:lnTo>
                    <a:pt x="57708" y="69684"/>
                  </a:lnTo>
                  <a:cubicBezTo>
                    <a:pt x="57808" y="68683"/>
                    <a:pt x="57842" y="67683"/>
                    <a:pt x="57909" y="66715"/>
                  </a:cubicBezTo>
                  <a:cubicBezTo>
                    <a:pt x="58542" y="57942"/>
                    <a:pt x="58976" y="50003"/>
                    <a:pt x="59243" y="42698"/>
                  </a:cubicBezTo>
                  <a:cubicBezTo>
                    <a:pt x="59276" y="41998"/>
                    <a:pt x="59276" y="41264"/>
                    <a:pt x="59343" y="40597"/>
                  </a:cubicBezTo>
                  <a:cubicBezTo>
                    <a:pt x="59843" y="27654"/>
                    <a:pt x="59910" y="16846"/>
                    <a:pt x="59977" y="7673"/>
                  </a:cubicBezTo>
                  <a:lnTo>
                    <a:pt x="599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7112754" y="3934550"/>
              <a:ext cx="278127" cy="664358"/>
            </a:xfrm>
            <a:custGeom>
              <a:avLst/>
              <a:gdLst/>
              <a:ahLst/>
              <a:cxnLst/>
              <a:rect l="l" t="t" r="r" b="b"/>
              <a:pathLst>
                <a:path w="10075" h="24066" extrusionOk="0">
                  <a:moveTo>
                    <a:pt x="10075" y="0"/>
                  </a:moveTo>
                  <a:cubicBezTo>
                    <a:pt x="9975" y="0"/>
                    <a:pt x="2803" y="234"/>
                    <a:pt x="1369" y="5537"/>
                  </a:cubicBezTo>
                  <a:cubicBezTo>
                    <a:pt x="1" y="10875"/>
                    <a:pt x="6139" y="9407"/>
                    <a:pt x="4504" y="15511"/>
                  </a:cubicBezTo>
                  <a:cubicBezTo>
                    <a:pt x="3014" y="21161"/>
                    <a:pt x="4673" y="24066"/>
                    <a:pt x="7974" y="24066"/>
                  </a:cubicBezTo>
                  <a:cubicBezTo>
                    <a:pt x="8221" y="24066"/>
                    <a:pt x="8476" y="24050"/>
                    <a:pt x="8741" y="24017"/>
                  </a:cubicBezTo>
                  <a:cubicBezTo>
                    <a:pt x="9374" y="15244"/>
                    <a:pt x="9808" y="7305"/>
                    <a:pt x="10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6194632" y="3472687"/>
              <a:ext cx="192494" cy="175048"/>
            </a:xfrm>
            <a:custGeom>
              <a:avLst/>
              <a:gdLst/>
              <a:ahLst/>
              <a:cxnLst/>
              <a:rect l="l" t="t" r="r" b="b"/>
              <a:pathLst>
                <a:path w="6973" h="6341" extrusionOk="0">
                  <a:moveTo>
                    <a:pt x="3482" y="1"/>
                  </a:moveTo>
                  <a:cubicBezTo>
                    <a:pt x="2045" y="1"/>
                    <a:pt x="745" y="994"/>
                    <a:pt x="401" y="2453"/>
                  </a:cubicBezTo>
                  <a:cubicBezTo>
                    <a:pt x="1" y="4154"/>
                    <a:pt x="1068" y="5856"/>
                    <a:pt x="2770" y="6256"/>
                  </a:cubicBezTo>
                  <a:cubicBezTo>
                    <a:pt x="3011" y="6313"/>
                    <a:pt x="3253" y="6340"/>
                    <a:pt x="3491" y="6340"/>
                  </a:cubicBezTo>
                  <a:cubicBezTo>
                    <a:pt x="4928" y="6340"/>
                    <a:pt x="6229" y="5347"/>
                    <a:pt x="6572" y="3888"/>
                  </a:cubicBezTo>
                  <a:cubicBezTo>
                    <a:pt x="6973" y="2186"/>
                    <a:pt x="5905" y="485"/>
                    <a:pt x="4204" y="85"/>
                  </a:cubicBezTo>
                  <a:cubicBezTo>
                    <a:pt x="3962" y="28"/>
                    <a:pt x="3720" y="1"/>
                    <a:pt x="3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6680872" y="3472052"/>
              <a:ext cx="198016" cy="175407"/>
            </a:xfrm>
            <a:custGeom>
              <a:avLst/>
              <a:gdLst/>
              <a:ahLst/>
              <a:cxnLst/>
              <a:rect l="l" t="t" r="r" b="b"/>
              <a:pathLst>
                <a:path w="7173" h="6354" extrusionOk="0">
                  <a:moveTo>
                    <a:pt x="3583" y="1"/>
                  </a:moveTo>
                  <a:cubicBezTo>
                    <a:pt x="3180" y="1"/>
                    <a:pt x="2768" y="78"/>
                    <a:pt x="2369" y="241"/>
                  </a:cubicBezTo>
                  <a:cubicBezTo>
                    <a:pt x="768" y="942"/>
                    <a:pt x="0" y="2776"/>
                    <a:pt x="668" y="4411"/>
                  </a:cubicBezTo>
                  <a:cubicBezTo>
                    <a:pt x="1171" y="5620"/>
                    <a:pt x="2359" y="6353"/>
                    <a:pt x="3600" y="6353"/>
                  </a:cubicBezTo>
                  <a:cubicBezTo>
                    <a:pt x="4003" y="6353"/>
                    <a:pt x="4411" y="6276"/>
                    <a:pt x="4804" y="6112"/>
                  </a:cubicBezTo>
                  <a:cubicBezTo>
                    <a:pt x="6438" y="5445"/>
                    <a:pt x="7172" y="3577"/>
                    <a:pt x="6505" y="1976"/>
                  </a:cubicBezTo>
                  <a:cubicBezTo>
                    <a:pt x="6001" y="741"/>
                    <a:pt x="4830" y="1"/>
                    <a:pt x="3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749006" y="3659199"/>
              <a:ext cx="244062" cy="93942"/>
            </a:xfrm>
            <a:custGeom>
              <a:avLst/>
              <a:gdLst/>
              <a:ahLst/>
              <a:cxnLst/>
              <a:rect l="l" t="t" r="r" b="b"/>
              <a:pathLst>
                <a:path w="8841" h="3403" extrusionOk="0">
                  <a:moveTo>
                    <a:pt x="4404" y="0"/>
                  </a:moveTo>
                  <a:cubicBezTo>
                    <a:pt x="1969" y="0"/>
                    <a:pt x="1" y="768"/>
                    <a:pt x="1" y="1702"/>
                  </a:cubicBezTo>
                  <a:cubicBezTo>
                    <a:pt x="1" y="2669"/>
                    <a:pt x="1969" y="3403"/>
                    <a:pt x="4404" y="3403"/>
                  </a:cubicBezTo>
                  <a:cubicBezTo>
                    <a:pt x="6839" y="3403"/>
                    <a:pt x="8841" y="2669"/>
                    <a:pt x="8841" y="1702"/>
                  </a:cubicBezTo>
                  <a:cubicBezTo>
                    <a:pt x="8841" y="768"/>
                    <a:pt x="6839" y="0"/>
                    <a:pt x="4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060186" y="3650917"/>
              <a:ext cx="244062" cy="94853"/>
            </a:xfrm>
            <a:custGeom>
              <a:avLst/>
              <a:gdLst/>
              <a:ahLst/>
              <a:cxnLst/>
              <a:rect l="l" t="t" r="r" b="b"/>
              <a:pathLst>
                <a:path w="8841" h="3436" extrusionOk="0">
                  <a:moveTo>
                    <a:pt x="4437" y="0"/>
                  </a:moveTo>
                  <a:cubicBezTo>
                    <a:pt x="2002" y="0"/>
                    <a:pt x="1" y="767"/>
                    <a:pt x="1" y="1735"/>
                  </a:cubicBezTo>
                  <a:cubicBezTo>
                    <a:pt x="1" y="2669"/>
                    <a:pt x="2002" y="3436"/>
                    <a:pt x="4437" y="3436"/>
                  </a:cubicBezTo>
                  <a:cubicBezTo>
                    <a:pt x="6872" y="3436"/>
                    <a:pt x="8840" y="2669"/>
                    <a:pt x="8840" y="1735"/>
                  </a:cubicBezTo>
                  <a:cubicBezTo>
                    <a:pt x="8840" y="767"/>
                    <a:pt x="6872" y="0"/>
                    <a:pt x="4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357650" y="3668226"/>
              <a:ext cx="355451" cy="176097"/>
            </a:xfrm>
            <a:custGeom>
              <a:avLst/>
              <a:gdLst/>
              <a:ahLst/>
              <a:cxnLst/>
              <a:rect l="l" t="t" r="r" b="b"/>
              <a:pathLst>
                <a:path w="12876" h="6379" extrusionOk="0">
                  <a:moveTo>
                    <a:pt x="361" y="1"/>
                  </a:moveTo>
                  <a:cubicBezTo>
                    <a:pt x="342" y="1"/>
                    <a:pt x="322" y="3"/>
                    <a:pt x="300" y="7"/>
                  </a:cubicBezTo>
                  <a:cubicBezTo>
                    <a:pt x="134" y="40"/>
                    <a:pt x="0" y="174"/>
                    <a:pt x="33" y="340"/>
                  </a:cubicBezTo>
                  <a:cubicBezTo>
                    <a:pt x="67" y="374"/>
                    <a:pt x="367" y="1842"/>
                    <a:pt x="1301" y="3343"/>
                  </a:cubicBezTo>
                  <a:cubicBezTo>
                    <a:pt x="2535" y="5344"/>
                    <a:pt x="4370" y="6378"/>
                    <a:pt x="6538" y="6378"/>
                  </a:cubicBezTo>
                  <a:cubicBezTo>
                    <a:pt x="8740" y="6378"/>
                    <a:pt x="10541" y="5377"/>
                    <a:pt x="11708" y="3476"/>
                  </a:cubicBezTo>
                  <a:cubicBezTo>
                    <a:pt x="12642" y="2042"/>
                    <a:pt x="12876" y="607"/>
                    <a:pt x="12876" y="541"/>
                  </a:cubicBezTo>
                  <a:cubicBezTo>
                    <a:pt x="12876" y="374"/>
                    <a:pt x="12809" y="274"/>
                    <a:pt x="12642" y="207"/>
                  </a:cubicBezTo>
                  <a:cubicBezTo>
                    <a:pt x="12476" y="207"/>
                    <a:pt x="12342" y="307"/>
                    <a:pt x="12309" y="474"/>
                  </a:cubicBezTo>
                  <a:cubicBezTo>
                    <a:pt x="12309" y="474"/>
                    <a:pt x="12042" y="1842"/>
                    <a:pt x="11208" y="3176"/>
                  </a:cubicBezTo>
                  <a:cubicBezTo>
                    <a:pt x="10141" y="4944"/>
                    <a:pt x="8540" y="5844"/>
                    <a:pt x="6538" y="5844"/>
                  </a:cubicBezTo>
                  <a:cubicBezTo>
                    <a:pt x="4537" y="5844"/>
                    <a:pt x="2969" y="4944"/>
                    <a:pt x="1801" y="3109"/>
                  </a:cubicBezTo>
                  <a:cubicBezTo>
                    <a:pt x="901" y="1675"/>
                    <a:pt x="634" y="274"/>
                    <a:pt x="634" y="274"/>
                  </a:cubicBezTo>
                  <a:cubicBezTo>
                    <a:pt x="576" y="99"/>
                    <a:pt x="492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6960833" y="2966376"/>
              <a:ext cx="233903" cy="193737"/>
            </a:xfrm>
            <a:custGeom>
              <a:avLst/>
              <a:gdLst/>
              <a:ahLst/>
              <a:cxnLst/>
              <a:rect l="l" t="t" r="r" b="b"/>
              <a:pathLst>
                <a:path w="8473" h="7018" extrusionOk="0">
                  <a:moveTo>
                    <a:pt x="4191" y="1"/>
                  </a:moveTo>
                  <a:cubicBezTo>
                    <a:pt x="2774" y="1"/>
                    <a:pt x="1290" y="520"/>
                    <a:pt x="634" y="1746"/>
                  </a:cubicBezTo>
                  <a:cubicBezTo>
                    <a:pt x="0" y="2880"/>
                    <a:pt x="67" y="4949"/>
                    <a:pt x="1534" y="6216"/>
                  </a:cubicBezTo>
                  <a:cubicBezTo>
                    <a:pt x="2170" y="6780"/>
                    <a:pt x="2866" y="7017"/>
                    <a:pt x="3552" y="7017"/>
                  </a:cubicBezTo>
                  <a:cubicBezTo>
                    <a:pt x="6072" y="7017"/>
                    <a:pt x="8473" y="3827"/>
                    <a:pt x="7372" y="1913"/>
                  </a:cubicBezTo>
                  <a:cubicBezTo>
                    <a:pt x="6838" y="1079"/>
                    <a:pt x="6338" y="245"/>
                    <a:pt x="4904" y="45"/>
                  </a:cubicBezTo>
                  <a:cubicBezTo>
                    <a:pt x="4671" y="16"/>
                    <a:pt x="4432" y="1"/>
                    <a:pt x="4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7156042" y="2967618"/>
              <a:ext cx="262475" cy="908890"/>
            </a:xfrm>
            <a:custGeom>
              <a:avLst/>
              <a:gdLst/>
              <a:ahLst/>
              <a:cxnLst/>
              <a:rect l="l" t="t" r="r" b="b"/>
              <a:pathLst>
                <a:path w="9508" h="32924" extrusionOk="0">
                  <a:moveTo>
                    <a:pt x="9241" y="0"/>
                  </a:moveTo>
                  <a:lnTo>
                    <a:pt x="9241" y="0"/>
                  </a:lnTo>
                  <a:cubicBezTo>
                    <a:pt x="8974" y="33"/>
                    <a:pt x="2136" y="967"/>
                    <a:pt x="3236" y="7172"/>
                  </a:cubicBezTo>
                  <a:cubicBezTo>
                    <a:pt x="4304" y="13443"/>
                    <a:pt x="9508" y="16712"/>
                    <a:pt x="4771" y="22683"/>
                  </a:cubicBezTo>
                  <a:cubicBezTo>
                    <a:pt x="1" y="28587"/>
                    <a:pt x="8507" y="32890"/>
                    <a:pt x="8607" y="32924"/>
                  </a:cubicBezTo>
                  <a:cubicBezTo>
                    <a:pt x="9107" y="19981"/>
                    <a:pt x="9174" y="9173"/>
                    <a:pt x="9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5809709" y="3159679"/>
              <a:ext cx="230231" cy="788667"/>
            </a:xfrm>
            <a:custGeom>
              <a:avLst/>
              <a:gdLst/>
              <a:ahLst/>
              <a:cxnLst/>
              <a:rect l="l" t="t" r="r" b="b"/>
              <a:pathLst>
                <a:path w="8340" h="28569" extrusionOk="0">
                  <a:moveTo>
                    <a:pt x="3499" y="1"/>
                  </a:moveTo>
                  <a:cubicBezTo>
                    <a:pt x="2700" y="1"/>
                    <a:pt x="2035" y="215"/>
                    <a:pt x="2035" y="215"/>
                  </a:cubicBezTo>
                  <a:lnTo>
                    <a:pt x="1" y="28568"/>
                  </a:lnTo>
                  <a:cubicBezTo>
                    <a:pt x="1" y="28568"/>
                    <a:pt x="8340" y="24299"/>
                    <a:pt x="6205" y="18895"/>
                  </a:cubicBezTo>
                  <a:cubicBezTo>
                    <a:pt x="167" y="3417"/>
                    <a:pt x="6505" y="6219"/>
                    <a:pt x="6205" y="2583"/>
                  </a:cubicBezTo>
                  <a:cubicBezTo>
                    <a:pt x="6067" y="441"/>
                    <a:pt x="4645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5961657" y="2755790"/>
              <a:ext cx="1394198" cy="330716"/>
            </a:xfrm>
            <a:custGeom>
              <a:avLst/>
              <a:gdLst/>
              <a:ahLst/>
              <a:cxnLst/>
              <a:rect l="l" t="t" r="r" b="b"/>
              <a:pathLst>
                <a:path w="50504" h="11980" extrusionOk="0">
                  <a:moveTo>
                    <a:pt x="50437" y="1"/>
                  </a:moveTo>
                  <a:lnTo>
                    <a:pt x="801" y="435"/>
                  </a:lnTo>
                  <a:cubicBezTo>
                    <a:pt x="634" y="2036"/>
                    <a:pt x="1" y="11342"/>
                    <a:pt x="12042" y="11943"/>
                  </a:cubicBezTo>
                  <a:cubicBezTo>
                    <a:pt x="12482" y="11967"/>
                    <a:pt x="12910" y="11979"/>
                    <a:pt x="13329" y="11979"/>
                  </a:cubicBezTo>
                  <a:cubicBezTo>
                    <a:pt x="23748" y="11979"/>
                    <a:pt x="28109" y="4691"/>
                    <a:pt x="34985" y="4691"/>
                  </a:cubicBezTo>
                  <a:cubicBezTo>
                    <a:pt x="36109" y="4691"/>
                    <a:pt x="37300" y="4885"/>
                    <a:pt x="38595" y="5338"/>
                  </a:cubicBezTo>
                  <a:cubicBezTo>
                    <a:pt x="40144" y="5878"/>
                    <a:pt x="41503" y="6104"/>
                    <a:pt x="42694" y="6104"/>
                  </a:cubicBezTo>
                  <a:cubicBezTo>
                    <a:pt x="48863" y="6104"/>
                    <a:pt x="50503" y="34"/>
                    <a:pt x="50503" y="34"/>
                  </a:cubicBezTo>
                  <a:lnTo>
                    <a:pt x="505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5754467" y="4026426"/>
              <a:ext cx="1530459" cy="654034"/>
            </a:xfrm>
            <a:custGeom>
              <a:avLst/>
              <a:gdLst/>
              <a:ahLst/>
              <a:cxnLst/>
              <a:rect l="l" t="t" r="r" b="b"/>
              <a:pathLst>
                <a:path w="55440" h="23692" extrusionOk="0">
                  <a:moveTo>
                    <a:pt x="8242" y="0"/>
                  </a:moveTo>
                  <a:cubicBezTo>
                    <a:pt x="4582" y="0"/>
                    <a:pt x="1701" y="1142"/>
                    <a:pt x="1701" y="1142"/>
                  </a:cubicBezTo>
                  <a:lnTo>
                    <a:pt x="0" y="23691"/>
                  </a:lnTo>
                  <a:lnTo>
                    <a:pt x="55440" y="23691"/>
                  </a:lnTo>
                  <a:cubicBezTo>
                    <a:pt x="55091" y="20497"/>
                    <a:pt x="49623" y="18362"/>
                    <a:pt x="43555" y="18362"/>
                  </a:cubicBezTo>
                  <a:cubicBezTo>
                    <a:pt x="42082" y="18362"/>
                    <a:pt x="40574" y="18487"/>
                    <a:pt x="39095" y="18755"/>
                  </a:cubicBezTo>
                  <a:cubicBezTo>
                    <a:pt x="37594" y="19020"/>
                    <a:pt x="36188" y="19183"/>
                    <a:pt x="34851" y="19183"/>
                  </a:cubicBezTo>
                  <a:cubicBezTo>
                    <a:pt x="29469" y="19183"/>
                    <a:pt x="25211" y="16551"/>
                    <a:pt x="20481" y="7413"/>
                  </a:cubicBezTo>
                  <a:cubicBezTo>
                    <a:pt x="17370" y="1418"/>
                    <a:pt x="12321" y="0"/>
                    <a:pt x="8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6510510" y="4259069"/>
              <a:ext cx="291709" cy="235559"/>
            </a:xfrm>
            <a:custGeom>
              <a:avLst/>
              <a:gdLst/>
              <a:ahLst/>
              <a:cxnLst/>
              <a:rect l="l" t="t" r="r" b="b"/>
              <a:pathLst>
                <a:path w="10567" h="8533" extrusionOk="0">
                  <a:moveTo>
                    <a:pt x="5421" y="1"/>
                  </a:moveTo>
                  <a:cubicBezTo>
                    <a:pt x="3563" y="1"/>
                    <a:pt x="1847" y="970"/>
                    <a:pt x="934" y="2589"/>
                  </a:cubicBezTo>
                  <a:cubicBezTo>
                    <a:pt x="100" y="4056"/>
                    <a:pt x="0" y="5824"/>
                    <a:pt x="2669" y="7492"/>
                  </a:cubicBezTo>
                  <a:cubicBezTo>
                    <a:pt x="3834" y="8230"/>
                    <a:pt x="4865" y="8533"/>
                    <a:pt x="5757" y="8533"/>
                  </a:cubicBezTo>
                  <a:cubicBezTo>
                    <a:pt x="9184" y="8533"/>
                    <a:pt x="10567" y="4064"/>
                    <a:pt x="9641" y="2555"/>
                  </a:cubicBezTo>
                  <a:cubicBezTo>
                    <a:pt x="8940" y="1455"/>
                    <a:pt x="8006" y="287"/>
                    <a:pt x="6171" y="54"/>
                  </a:cubicBezTo>
                  <a:cubicBezTo>
                    <a:pt x="5920" y="18"/>
                    <a:pt x="5669" y="1"/>
                    <a:pt x="5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4629127" y="3207025"/>
              <a:ext cx="1236735" cy="1514973"/>
            </a:xfrm>
            <a:custGeom>
              <a:avLst/>
              <a:gdLst/>
              <a:ahLst/>
              <a:cxnLst/>
              <a:rect l="l" t="t" r="r" b="b"/>
              <a:pathLst>
                <a:path w="44800" h="54879" extrusionOk="0">
                  <a:moveTo>
                    <a:pt x="44799" y="1"/>
                  </a:moveTo>
                  <a:cubicBezTo>
                    <a:pt x="44399" y="1369"/>
                    <a:pt x="34492" y="2503"/>
                    <a:pt x="22350" y="2503"/>
                  </a:cubicBezTo>
                  <a:cubicBezTo>
                    <a:pt x="10608" y="2503"/>
                    <a:pt x="968" y="1435"/>
                    <a:pt x="1" y="101"/>
                  </a:cubicBezTo>
                  <a:lnTo>
                    <a:pt x="1" y="101"/>
                  </a:lnTo>
                  <a:cubicBezTo>
                    <a:pt x="1602" y="10575"/>
                    <a:pt x="6906" y="42531"/>
                    <a:pt x="14478" y="53940"/>
                  </a:cubicBezTo>
                  <a:cubicBezTo>
                    <a:pt x="17218" y="54543"/>
                    <a:pt x="19940" y="54879"/>
                    <a:pt x="22654" y="54879"/>
                  </a:cubicBezTo>
                  <a:cubicBezTo>
                    <a:pt x="25193" y="54879"/>
                    <a:pt x="27724" y="54585"/>
                    <a:pt x="30256" y="53940"/>
                  </a:cubicBezTo>
                  <a:cubicBezTo>
                    <a:pt x="37828" y="42531"/>
                    <a:pt x="43198" y="10508"/>
                    <a:pt x="44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4627305" y="3133370"/>
              <a:ext cx="1238557" cy="142749"/>
            </a:xfrm>
            <a:custGeom>
              <a:avLst/>
              <a:gdLst/>
              <a:ahLst/>
              <a:cxnLst/>
              <a:rect l="l" t="t" r="r" b="b"/>
              <a:pathLst>
                <a:path w="44866" h="5171" extrusionOk="0">
                  <a:moveTo>
                    <a:pt x="22416" y="0"/>
                  </a:moveTo>
                  <a:cubicBezTo>
                    <a:pt x="10041" y="0"/>
                    <a:pt x="0" y="1168"/>
                    <a:pt x="0" y="2569"/>
                  </a:cubicBezTo>
                  <a:cubicBezTo>
                    <a:pt x="0" y="3003"/>
                    <a:pt x="701" y="3336"/>
                    <a:pt x="2001" y="3670"/>
                  </a:cubicBezTo>
                  <a:cubicBezTo>
                    <a:pt x="5504" y="4537"/>
                    <a:pt x="13343" y="5171"/>
                    <a:pt x="22416" y="5171"/>
                  </a:cubicBezTo>
                  <a:cubicBezTo>
                    <a:pt x="31523" y="5171"/>
                    <a:pt x="39328" y="4537"/>
                    <a:pt x="42864" y="3670"/>
                  </a:cubicBezTo>
                  <a:cubicBezTo>
                    <a:pt x="44165" y="3336"/>
                    <a:pt x="44865" y="2969"/>
                    <a:pt x="44865" y="2569"/>
                  </a:cubicBezTo>
                  <a:cubicBezTo>
                    <a:pt x="44865" y="1168"/>
                    <a:pt x="34825" y="0"/>
                    <a:pt x="22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5045384" y="4617794"/>
              <a:ext cx="411628" cy="65453"/>
            </a:xfrm>
            <a:custGeom>
              <a:avLst/>
              <a:gdLst/>
              <a:ahLst/>
              <a:cxnLst/>
              <a:rect l="l" t="t" r="r" b="b"/>
              <a:pathLst>
                <a:path w="14911" h="2371" extrusionOk="0">
                  <a:moveTo>
                    <a:pt x="7803" y="1"/>
                  </a:moveTo>
                  <a:cubicBezTo>
                    <a:pt x="7682" y="1"/>
                    <a:pt x="7561" y="1"/>
                    <a:pt x="7439" y="2"/>
                  </a:cubicBezTo>
                  <a:cubicBezTo>
                    <a:pt x="3336" y="2"/>
                    <a:pt x="0" y="503"/>
                    <a:pt x="0" y="1170"/>
                  </a:cubicBezTo>
                  <a:cubicBezTo>
                    <a:pt x="0" y="1336"/>
                    <a:pt x="234" y="1503"/>
                    <a:pt x="667" y="1670"/>
                  </a:cubicBezTo>
                  <a:cubicBezTo>
                    <a:pt x="1835" y="2104"/>
                    <a:pt x="4403" y="2371"/>
                    <a:pt x="7439" y="2371"/>
                  </a:cubicBezTo>
                  <a:cubicBezTo>
                    <a:pt x="10474" y="2371"/>
                    <a:pt x="13076" y="2104"/>
                    <a:pt x="14244" y="1670"/>
                  </a:cubicBezTo>
                  <a:cubicBezTo>
                    <a:pt x="14677" y="1503"/>
                    <a:pt x="14911" y="1336"/>
                    <a:pt x="14911" y="1170"/>
                  </a:cubicBezTo>
                  <a:cubicBezTo>
                    <a:pt x="14911" y="522"/>
                    <a:pt x="11739" y="1"/>
                    <a:pt x="7803" y="1"/>
                  </a:cubicBezTo>
                  <a:close/>
                </a:path>
              </a:pathLst>
            </a:custGeom>
            <a:solidFill>
              <a:srgbClr val="FFFFFF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4682547" y="3192311"/>
              <a:ext cx="1128051" cy="82900"/>
            </a:xfrm>
            <a:custGeom>
              <a:avLst/>
              <a:gdLst/>
              <a:ahLst/>
              <a:cxnLst/>
              <a:rect l="l" t="t" r="r" b="b"/>
              <a:pathLst>
                <a:path w="40863" h="3003" extrusionOk="0">
                  <a:moveTo>
                    <a:pt x="20448" y="0"/>
                  </a:moveTo>
                  <a:cubicBezTo>
                    <a:pt x="11342" y="0"/>
                    <a:pt x="3536" y="601"/>
                    <a:pt x="0" y="1501"/>
                  </a:cubicBezTo>
                  <a:cubicBezTo>
                    <a:pt x="3503" y="2369"/>
                    <a:pt x="11342" y="3002"/>
                    <a:pt x="20448" y="3002"/>
                  </a:cubicBezTo>
                  <a:cubicBezTo>
                    <a:pt x="29522" y="3002"/>
                    <a:pt x="37327" y="2369"/>
                    <a:pt x="40863" y="1501"/>
                  </a:cubicBezTo>
                  <a:cubicBezTo>
                    <a:pt x="37327" y="601"/>
                    <a:pt x="29522" y="0"/>
                    <a:pt x="20448" y="0"/>
                  </a:cubicBezTo>
                  <a:close/>
                </a:path>
              </a:pathLst>
            </a:custGeom>
            <a:solidFill>
              <a:srgbClr val="FFFFFF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4680697" y="2397949"/>
              <a:ext cx="609644" cy="1506166"/>
            </a:xfrm>
            <a:custGeom>
              <a:avLst/>
              <a:gdLst/>
              <a:ahLst/>
              <a:cxnLst/>
              <a:rect l="l" t="t" r="r" b="b"/>
              <a:pathLst>
                <a:path w="22084" h="54560" extrusionOk="0">
                  <a:moveTo>
                    <a:pt x="1442" y="0"/>
                  </a:moveTo>
                  <a:cubicBezTo>
                    <a:pt x="841" y="0"/>
                    <a:pt x="361" y="331"/>
                    <a:pt x="1" y="954"/>
                  </a:cubicBezTo>
                  <a:lnTo>
                    <a:pt x="19515" y="54292"/>
                  </a:lnTo>
                  <a:cubicBezTo>
                    <a:pt x="20048" y="54493"/>
                    <a:pt x="20682" y="54559"/>
                    <a:pt x="21216" y="54559"/>
                  </a:cubicBezTo>
                  <a:cubicBezTo>
                    <a:pt x="21483" y="54559"/>
                    <a:pt x="21783" y="54559"/>
                    <a:pt x="22083" y="54526"/>
                  </a:cubicBezTo>
                  <a:lnTo>
                    <a:pt x="2202" y="154"/>
                  </a:lnTo>
                  <a:cubicBezTo>
                    <a:pt x="1931" y="51"/>
                    <a:pt x="1677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15"/>
            <p:cNvGrpSpPr/>
            <p:nvPr/>
          </p:nvGrpSpPr>
          <p:grpSpPr>
            <a:xfrm>
              <a:off x="4701871" y="2424286"/>
              <a:ext cx="575600" cy="1478041"/>
              <a:chOff x="4152620" y="2469520"/>
              <a:chExt cx="648564" cy="1665398"/>
            </a:xfrm>
          </p:grpSpPr>
          <p:sp>
            <p:nvSpPr>
              <p:cNvPr id="131" name="Google Shape;131;p15"/>
              <p:cNvSpPr/>
              <p:nvPr/>
            </p:nvSpPr>
            <p:spPr>
              <a:xfrm>
                <a:off x="4152620" y="2469520"/>
                <a:ext cx="88245" cy="152539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4904" extrusionOk="0">
                    <a:moveTo>
                      <a:pt x="1736" y="0"/>
                    </a:moveTo>
                    <a:cubicBezTo>
                      <a:pt x="1269" y="734"/>
                      <a:pt x="735" y="1501"/>
                      <a:pt x="1" y="2169"/>
                    </a:cubicBezTo>
                    <a:lnTo>
                      <a:pt x="1002" y="4904"/>
                    </a:lnTo>
                    <a:cubicBezTo>
                      <a:pt x="1669" y="4370"/>
                      <a:pt x="2303" y="3736"/>
                      <a:pt x="2836" y="3136"/>
                    </a:cubicBezTo>
                    <a:lnTo>
                      <a:pt x="17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4214894" y="2639672"/>
                <a:ext cx="88214" cy="15257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4905" extrusionOk="0">
                    <a:moveTo>
                      <a:pt x="1735" y="1"/>
                    </a:moveTo>
                    <a:cubicBezTo>
                      <a:pt x="1268" y="735"/>
                      <a:pt x="668" y="1502"/>
                      <a:pt x="0" y="2169"/>
                    </a:cubicBezTo>
                    <a:lnTo>
                      <a:pt x="1001" y="4904"/>
                    </a:lnTo>
                    <a:cubicBezTo>
                      <a:pt x="1668" y="4371"/>
                      <a:pt x="2302" y="3737"/>
                      <a:pt x="2836" y="3103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4277138" y="2808828"/>
                <a:ext cx="88245" cy="15356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4937" extrusionOk="0">
                    <a:moveTo>
                      <a:pt x="1735" y="0"/>
                    </a:moveTo>
                    <a:cubicBezTo>
                      <a:pt x="1268" y="767"/>
                      <a:pt x="668" y="1501"/>
                      <a:pt x="1" y="2168"/>
                    </a:cubicBezTo>
                    <a:lnTo>
                      <a:pt x="1002" y="4937"/>
                    </a:lnTo>
                    <a:cubicBezTo>
                      <a:pt x="1669" y="4403"/>
                      <a:pt x="2302" y="3769"/>
                      <a:pt x="2836" y="3136"/>
                    </a:cubicBezTo>
                    <a:lnTo>
                      <a:pt x="17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4339413" y="2978980"/>
                <a:ext cx="88214" cy="153596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4938" extrusionOk="0">
                    <a:moveTo>
                      <a:pt x="1735" y="1"/>
                    </a:moveTo>
                    <a:cubicBezTo>
                      <a:pt x="1268" y="768"/>
                      <a:pt x="667" y="1502"/>
                      <a:pt x="0" y="2169"/>
                    </a:cubicBezTo>
                    <a:lnTo>
                      <a:pt x="1001" y="4938"/>
                    </a:lnTo>
                    <a:cubicBezTo>
                      <a:pt x="1668" y="4370"/>
                      <a:pt x="2302" y="3770"/>
                      <a:pt x="2836" y="313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4401657" y="3149163"/>
                <a:ext cx="88245" cy="152539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4904" extrusionOk="0">
                    <a:moveTo>
                      <a:pt x="1735" y="0"/>
                    </a:moveTo>
                    <a:cubicBezTo>
                      <a:pt x="1268" y="734"/>
                      <a:pt x="668" y="1501"/>
                      <a:pt x="1" y="2169"/>
                    </a:cubicBezTo>
                    <a:lnTo>
                      <a:pt x="1001" y="4904"/>
                    </a:lnTo>
                    <a:cubicBezTo>
                      <a:pt x="1669" y="4370"/>
                      <a:pt x="2302" y="3736"/>
                      <a:pt x="2836" y="3136"/>
                    </a:cubicBezTo>
                    <a:lnTo>
                      <a:pt x="17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4463932" y="3319315"/>
                <a:ext cx="88214" cy="15257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4905" extrusionOk="0">
                    <a:moveTo>
                      <a:pt x="1735" y="1"/>
                    </a:moveTo>
                    <a:cubicBezTo>
                      <a:pt x="1234" y="735"/>
                      <a:pt x="667" y="1502"/>
                      <a:pt x="0" y="2169"/>
                    </a:cubicBezTo>
                    <a:lnTo>
                      <a:pt x="1001" y="4904"/>
                    </a:lnTo>
                    <a:cubicBezTo>
                      <a:pt x="1668" y="4371"/>
                      <a:pt x="2302" y="3737"/>
                      <a:pt x="2835" y="3103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4526176" y="3490524"/>
                <a:ext cx="88214" cy="15257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4905" extrusionOk="0">
                    <a:moveTo>
                      <a:pt x="1735" y="1"/>
                    </a:moveTo>
                    <a:cubicBezTo>
                      <a:pt x="1235" y="701"/>
                      <a:pt x="668" y="1502"/>
                      <a:pt x="1" y="2169"/>
                    </a:cubicBezTo>
                    <a:lnTo>
                      <a:pt x="1001" y="4904"/>
                    </a:lnTo>
                    <a:cubicBezTo>
                      <a:pt x="1668" y="4371"/>
                      <a:pt x="2302" y="3737"/>
                      <a:pt x="2836" y="3103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4588420" y="3659681"/>
                <a:ext cx="88245" cy="15356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4937" extrusionOk="0">
                    <a:moveTo>
                      <a:pt x="1736" y="0"/>
                    </a:moveTo>
                    <a:cubicBezTo>
                      <a:pt x="1269" y="734"/>
                      <a:pt x="668" y="1501"/>
                      <a:pt x="1" y="2168"/>
                    </a:cubicBezTo>
                    <a:lnTo>
                      <a:pt x="1002" y="4937"/>
                    </a:lnTo>
                    <a:cubicBezTo>
                      <a:pt x="1669" y="4403"/>
                      <a:pt x="2303" y="3769"/>
                      <a:pt x="2836" y="3136"/>
                    </a:cubicBezTo>
                    <a:lnTo>
                      <a:pt x="17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4649668" y="3829833"/>
                <a:ext cx="88214" cy="153596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4938" extrusionOk="0">
                    <a:moveTo>
                      <a:pt x="1701" y="1"/>
                    </a:moveTo>
                    <a:cubicBezTo>
                      <a:pt x="1268" y="768"/>
                      <a:pt x="667" y="1502"/>
                      <a:pt x="0" y="2169"/>
                    </a:cubicBezTo>
                    <a:lnTo>
                      <a:pt x="1001" y="4937"/>
                    </a:lnTo>
                    <a:cubicBezTo>
                      <a:pt x="1668" y="4370"/>
                      <a:pt x="2302" y="3770"/>
                      <a:pt x="2835" y="3136"/>
                    </a:cubicBezTo>
                    <a:lnTo>
                      <a:pt x="17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4712938" y="3998958"/>
                <a:ext cx="88245" cy="13596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4371" extrusionOk="0">
                    <a:moveTo>
                      <a:pt x="1735" y="1"/>
                    </a:moveTo>
                    <a:cubicBezTo>
                      <a:pt x="1268" y="735"/>
                      <a:pt x="668" y="1502"/>
                      <a:pt x="1" y="2169"/>
                    </a:cubicBezTo>
                    <a:lnTo>
                      <a:pt x="735" y="4170"/>
                    </a:lnTo>
                    <a:cubicBezTo>
                      <a:pt x="1002" y="4271"/>
                      <a:pt x="1335" y="4337"/>
                      <a:pt x="1635" y="4371"/>
                    </a:cubicBezTo>
                    <a:cubicBezTo>
                      <a:pt x="2036" y="4004"/>
                      <a:pt x="2469" y="3537"/>
                      <a:pt x="2836" y="3103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" name="Google Shape;141;p15"/>
            <p:cNvSpPr/>
            <p:nvPr/>
          </p:nvSpPr>
          <p:spPr>
            <a:xfrm>
              <a:off x="5662674" y="3282420"/>
              <a:ext cx="162708" cy="292510"/>
            </a:xfrm>
            <a:custGeom>
              <a:avLst/>
              <a:gdLst/>
              <a:ahLst/>
              <a:cxnLst/>
              <a:rect l="l" t="t" r="r" b="b"/>
              <a:pathLst>
                <a:path w="5894" h="10596" extrusionOk="0">
                  <a:moveTo>
                    <a:pt x="2883" y="1"/>
                  </a:moveTo>
                  <a:cubicBezTo>
                    <a:pt x="1766" y="1"/>
                    <a:pt x="896" y="1554"/>
                    <a:pt x="1390" y="3274"/>
                  </a:cubicBezTo>
                  <a:cubicBezTo>
                    <a:pt x="1824" y="4775"/>
                    <a:pt x="1557" y="6977"/>
                    <a:pt x="623" y="8678"/>
                  </a:cubicBezTo>
                  <a:cubicBezTo>
                    <a:pt x="0" y="9817"/>
                    <a:pt x="554" y="10596"/>
                    <a:pt x="1231" y="10596"/>
                  </a:cubicBezTo>
                  <a:cubicBezTo>
                    <a:pt x="1606" y="10596"/>
                    <a:pt x="2018" y="10358"/>
                    <a:pt x="2291" y="9812"/>
                  </a:cubicBezTo>
                  <a:cubicBezTo>
                    <a:pt x="2291" y="9812"/>
                    <a:pt x="5894" y="3074"/>
                    <a:pt x="4326" y="906"/>
                  </a:cubicBezTo>
                  <a:cubicBezTo>
                    <a:pt x="3856" y="269"/>
                    <a:pt x="3348" y="1"/>
                    <a:pt x="28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5523149" y="3527762"/>
              <a:ext cx="104239" cy="96730"/>
            </a:xfrm>
            <a:custGeom>
              <a:avLst/>
              <a:gdLst/>
              <a:ahLst/>
              <a:cxnLst/>
              <a:rect l="l" t="t" r="r" b="b"/>
              <a:pathLst>
                <a:path w="3776" h="3504" extrusionOk="0">
                  <a:moveTo>
                    <a:pt x="1955" y="0"/>
                  </a:moveTo>
                  <a:cubicBezTo>
                    <a:pt x="927" y="0"/>
                    <a:pt x="0" y="927"/>
                    <a:pt x="273" y="2093"/>
                  </a:cubicBezTo>
                  <a:lnTo>
                    <a:pt x="273" y="2193"/>
                  </a:lnTo>
                  <a:cubicBezTo>
                    <a:pt x="502" y="3146"/>
                    <a:pt x="1012" y="3504"/>
                    <a:pt x="1570" y="3504"/>
                  </a:cubicBezTo>
                  <a:cubicBezTo>
                    <a:pt x="2476" y="3504"/>
                    <a:pt x="3511" y="2560"/>
                    <a:pt x="3676" y="1692"/>
                  </a:cubicBezTo>
                  <a:cubicBezTo>
                    <a:pt x="3776" y="1092"/>
                    <a:pt x="3442" y="692"/>
                    <a:pt x="3009" y="358"/>
                  </a:cubicBezTo>
                  <a:cubicBezTo>
                    <a:pt x="2675" y="110"/>
                    <a:pt x="2309" y="0"/>
                    <a:pt x="1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4828035" y="3644457"/>
              <a:ext cx="889566" cy="1013874"/>
            </a:xfrm>
            <a:custGeom>
              <a:avLst/>
              <a:gdLst/>
              <a:ahLst/>
              <a:cxnLst/>
              <a:rect l="l" t="t" r="r" b="b"/>
              <a:pathLst>
                <a:path w="32224" h="36727" extrusionOk="0">
                  <a:moveTo>
                    <a:pt x="32224" y="1"/>
                  </a:moveTo>
                  <a:cubicBezTo>
                    <a:pt x="28648" y="5423"/>
                    <a:pt x="18046" y="8308"/>
                    <a:pt x="9260" y="8308"/>
                  </a:cubicBezTo>
                  <a:cubicBezTo>
                    <a:pt x="5669" y="8308"/>
                    <a:pt x="2382" y="7826"/>
                    <a:pt x="1" y="6839"/>
                  </a:cubicBezTo>
                  <a:lnTo>
                    <a:pt x="1" y="6839"/>
                  </a:lnTo>
                  <a:lnTo>
                    <a:pt x="735" y="10341"/>
                  </a:lnTo>
                  <a:cubicBezTo>
                    <a:pt x="3437" y="22350"/>
                    <a:pt x="6372" y="31190"/>
                    <a:pt x="9174" y="36093"/>
                  </a:cubicBezTo>
                  <a:cubicBezTo>
                    <a:pt x="11309" y="36527"/>
                    <a:pt x="13444" y="36727"/>
                    <a:pt x="15445" y="36727"/>
                  </a:cubicBezTo>
                  <a:cubicBezTo>
                    <a:pt x="17413" y="36727"/>
                    <a:pt x="19281" y="36527"/>
                    <a:pt x="21116" y="36160"/>
                  </a:cubicBezTo>
                  <a:cubicBezTo>
                    <a:pt x="23918" y="31256"/>
                    <a:pt x="26820" y="22383"/>
                    <a:pt x="29589" y="10341"/>
                  </a:cubicBezTo>
                  <a:cubicBezTo>
                    <a:pt x="29856" y="9174"/>
                    <a:pt x="31590" y="3036"/>
                    <a:pt x="32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4793885" y="3609120"/>
              <a:ext cx="936606" cy="340737"/>
            </a:xfrm>
            <a:custGeom>
              <a:avLst/>
              <a:gdLst/>
              <a:ahLst/>
              <a:cxnLst/>
              <a:rect l="l" t="t" r="r" b="b"/>
              <a:pathLst>
                <a:path w="33928" h="12343" extrusionOk="0">
                  <a:moveTo>
                    <a:pt x="32546" y="1"/>
                  </a:moveTo>
                  <a:cubicBezTo>
                    <a:pt x="31351" y="1"/>
                    <a:pt x="29581" y="2265"/>
                    <a:pt x="23787" y="5851"/>
                  </a:cubicBezTo>
                  <a:cubicBezTo>
                    <a:pt x="21503" y="7276"/>
                    <a:pt x="18948" y="7743"/>
                    <a:pt x="16380" y="7743"/>
                  </a:cubicBezTo>
                  <a:cubicBezTo>
                    <a:pt x="12159" y="7743"/>
                    <a:pt x="7905" y="6483"/>
                    <a:pt x="4774" y="6151"/>
                  </a:cubicBezTo>
                  <a:cubicBezTo>
                    <a:pt x="4310" y="6105"/>
                    <a:pt x="3902" y="6084"/>
                    <a:pt x="3543" y="6084"/>
                  </a:cubicBezTo>
                  <a:cubicBezTo>
                    <a:pt x="0" y="6084"/>
                    <a:pt x="1238" y="8119"/>
                    <a:pt x="1238" y="8119"/>
                  </a:cubicBezTo>
                  <a:cubicBezTo>
                    <a:pt x="1238" y="8119"/>
                    <a:pt x="6387" y="12343"/>
                    <a:pt x="15825" y="12343"/>
                  </a:cubicBezTo>
                  <a:cubicBezTo>
                    <a:pt x="16204" y="12343"/>
                    <a:pt x="16590" y="12336"/>
                    <a:pt x="16982" y="12322"/>
                  </a:cubicBezTo>
                  <a:cubicBezTo>
                    <a:pt x="27090" y="11955"/>
                    <a:pt x="33494" y="1281"/>
                    <a:pt x="33494" y="1281"/>
                  </a:cubicBezTo>
                  <a:cubicBezTo>
                    <a:pt x="33494" y="1281"/>
                    <a:pt x="33928" y="247"/>
                    <a:pt x="32694" y="13"/>
                  </a:cubicBezTo>
                  <a:cubicBezTo>
                    <a:pt x="32645" y="5"/>
                    <a:pt x="32596" y="1"/>
                    <a:pt x="32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4712942" y="3302821"/>
              <a:ext cx="534115" cy="1189750"/>
            </a:xfrm>
            <a:custGeom>
              <a:avLst/>
              <a:gdLst/>
              <a:ahLst/>
              <a:cxnLst/>
              <a:rect l="l" t="t" r="r" b="b"/>
              <a:pathLst>
                <a:path w="19348" h="43098" extrusionOk="0">
                  <a:moveTo>
                    <a:pt x="0" y="0"/>
                  </a:moveTo>
                  <a:cubicBezTo>
                    <a:pt x="0" y="0"/>
                    <a:pt x="5271" y="32890"/>
                    <a:pt x="10374" y="43098"/>
                  </a:cubicBezTo>
                  <a:cubicBezTo>
                    <a:pt x="10374" y="43098"/>
                    <a:pt x="4770" y="11041"/>
                    <a:pt x="5404" y="7505"/>
                  </a:cubicBezTo>
                  <a:cubicBezTo>
                    <a:pt x="6038" y="4003"/>
                    <a:pt x="19347" y="1701"/>
                    <a:pt x="19347" y="1701"/>
                  </a:cubicBezTo>
                  <a:lnTo>
                    <a:pt x="19347" y="1701"/>
                  </a:lnTo>
                  <a:cubicBezTo>
                    <a:pt x="19347" y="1701"/>
                    <a:pt x="18377" y="1750"/>
                    <a:pt x="16755" y="1750"/>
                  </a:cubicBezTo>
                  <a:cubicBezTo>
                    <a:pt x="13187" y="1750"/>
                    <a:pt x="6467" y="151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15"/>
            <p:cNvGrpSpPr/>
            <p:nvPr/>
          </p:nvGrpSpPr>
          <p:grpSpPr>
            <a:xfrm>
              <a:off x="6389868" y="2287743"/>
              <a:ext cx="575088" cy="245907"/>
              <a:chOff x="12955150" y="2965675"/>
              <a:chExt cx="647987" cy="277079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12960340" y="3028194"/>
                <a:ext cx="642797" cy="209928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6749" extrusionOk="0">
                    <a:moveTo>
                      <a:pt x="20348" y="1"/>
                    </a:moveTo>
                    <a:lnTo>
                      <a:pt x="0" y="1469"/>
                    </a:lnTo>
                    <a:lnTo>
                      <a:pt x="201" y="4671"/>
                    </a:lnTo>
                    <a:lnTo>
                      <a:pt x="201" y="4738"/>
                    </a:lnTo>
                    <a:cubicBezTo>
                      <a:pt x="311" y="5926"/>
                      <a:pt x="3491" y="6748"/>
                      <a:pt x="7786" y="6748"/>
                    </a:cubicBezTo>
                    <a:cubicBezTo>
                      <a:pt x="8674" y="6748"/>
                      <a:pt x="9609" y="6713"/>
                      <a:pt x="10575" y="6639"/>
                    </a:cubicBezTo>
                    <a:cubicBezTo>
                      <a:pt x="16212" y="6239"/>
                      <a:pt x="20682" y="4738"/>
                      <a:pt x="20582" y="3270"/>
                    </a:cubicBezTo>
                    <a:lnTo>
                      <a:pt x="203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12960340" y="3028194"/>
                <a:ext cx="642797" cy="209928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6749" extrusionOk="0">
                    <a:moveTo>
                      <a:pt x="20348" y="1"/>
                    </a:moveTo>
                    <a:lnTo>
                      <a:pt x="0" y="1469"/>
                    </a:lnTo>
                    <a:lnTo>
                      <a:pt x="201" y="4671"/>
                    </a:lnTo>
                    <a:lnTo>
                      <a:pt x="201" y="4738"/>
                    </a:lnTo>
                    <a:cubicBezTo>
                      <a:pt x="311" y="5926"/>
                      <a:pt x="3491" y="6748"/>
                      <a:pt x="7786" y="6748"/>
                    </a:cubicBezTo>
                    <a:cubicBezTo>
                      <a:pt x="8674" y="6748"/>
                      <a:pt x="9609" y="6713"/>
                      <a:pt x="10575" y="6639"/>
                    </a:cubicBezTo>
                    <a:cubicBezTo>
                      <a:pt x="16212" y="6239"/>
                      <a:pt x="20682" y="4738"/>
                      <a:pt x="20582" y="3270"/>
                    </a:cubicBezTo>
                    <a:lnTo>
                      <a:pt x="20348" y="1"/>
                    </a:lnTo>
                    <a:close/>
                  </a:path>
                </a:pathLst>
              </a:custGeom>
              <a:solidFill>
                <a:srgbClr val="033E8C">
                  <a:alpha val="25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13016317" y="3117557"/>
                <a:ext cx="15602" cy="10665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429" extrusionOk="0">
                    <a:moveTo>
                      <a:pt x="127" y="0"/>
                    </a:moveTo>
                    <a:cubicBezTo>
                      <a:pt x="66" y="0"/>
                      <a:pt x="1" y="42"/>
                      <a:pt x="1" y="130"/>
                    </a:cubicBezTo>
                    <a:cubicBezTo>
                      <a:pt x="1" y="1231"/>
                      <a:pt x="67" y="2298"/>
                      <a:pt x="234" y="3332"/>
                    </a:cubicBezTo>
                    <a:cubicBezTo>
                      <a:pt x="248" y="3400"/>
                      <a:pt x="294" y="3429"/>
                      <a:pt x="344" y="3429"/>
                    </a:cubicBezTo>
                    <a:cubicBezTo>
                      <a:pt x="418" y="3429"/>
                      <a:pt x="501" y="3365"/>
                      <a:pt x="501" y="3266"/>
                    </a:cubicBezTo>
                    <a:cubicBezTo>
                      <a:pt x="334" y="2232"/>
                      <a:pt x="234" y="1197"/>
                      <a:pt x="234" y="97"/>
                    </a:cubicBezTo>
                    <a:cubicBezTo>
                      <a:pt x="234" y="34"/>
                      <a:pt x="182" y="0"/>
                      <a:pt x="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13563056" y="3067043"/>
                <a:ext cx="19363" cy="9894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181" extrusionOk="0">
                    <a:moveTo>
                      <a:pt x="157" y="0"/>
                    </a:moveTo>
                    <a:cubicBezTo>
                      <a:pt x="75" y="0"/>
                      <a:pt x="1" y="80"/>
                      <a:pt x="22" y="186"/>
                    </a:cubicBezTo>
                    <a:cubicBezTo>
                      <a:pt x="256" y="1154"/>
                      <a:pt x="289" y="2088"/>
                      <a:pt x="356" y="3055"/>
                    </a:cubicBezTo>
                    <a:cubicBezTo>
                      <a:pt x="356" y="3138"/>
                      <a:pt x="423" y="3180"/>
                      <a:pt x="489" y="3180"/>
                    </a:cubicBezTo>
                    <a:cubicBezTo>
                      <a:pt x="556" y="3180"/>
                      <a:pt x="623" y="3138"/>
                      <a:pt x="623" y="3055"/>
                    </a:cubicBezTo>
                    <a:cubicBezTo>
                      <a:pt x="523" y="2054"/>
                      <a:pt x="489" y="1087"/>
                      <a:pt x="289" y="86"/>
                    </a:cubicBezTo>
                    <a:cubicBezTo>
                      <a:pt x="253" y="26"/>
                      <a:pt x="204" y="0"/>
                      <a:pt x="1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13491912" y="3097121"/>
                <a:ext cx="23124" cy="10414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3348" extrusionOk="0">
                    <a:moveTo>
                      <a:pt x="167" y="1"/>
                    </a:moveTo>
                    <a:cubicBezTo>
                      <a:pt x="94" y="1"/>
                      <a:pt x="0" y="80"/>
                      <a:pt x="43" y="187"/>
                    </a:cubicBezTo>
                    <a:cubicBezTo>
                      <a:pt x="276" y="1154"/>
                      <a:pt x="410" y="2188"/>
                      <a:pt x="477" y="3222"/>
                    </a:cubicBezTo>
                    <a:cubicBezTo>
                      <a:pt x="477" y="3305"/>
                      <a:pt x="543" y="3347"/>
                      <a:pt x="610" y="3347"/>
                    </a:cubicBezTo>
                    <a:cubicBezTo>
                      <a:pt x="677" y="3347"/>
                      <a:pt x="743" y="3305"/>
                      <a:pt x="743" y="3222"/>
                    </a:cubicBezTo>
                    <a:cubicBezTo>
                      <a:pt x="643" y="2188"/>
                      <a:pt x="477" y="1121"/>
                      <a:pt x="243" y="87"/>
                    </a:cubicBezTo>
                    <a:cubicBezTo>
                      <a:pt x="243" y="26"/>
                      <a:pt x="208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13404949" y="3117463"/>
                <a:ext cx="16783" cy="104544"/>
              </a:xfrm>
              <a:custGeom>
                <a:avLst/>
                <a:gdLst/>
                <a:ahLst/>
                <a:cxnLst/>
                <a:rect l="l" t="t" r="r" b="b"/>
                <a:pathLst>
                  <a:path w="540" h="3361" extrusionOk="0">
                    <a:moveTo>
                      <a:pt x="149" y="1"/>
                    </a:moveTo>
                    <a:cubicBezTo>
                      <a:pt x="74" y="1"/>
                      <a:pt x="0" y="56"/>
                      <a:pt x="39" y="133"/>
                    </a:cubicBezTo>
                    <a:cubicBezTo>
                      <a:pt x="206" y="1134"/>
                      <a:pt x="272" y="2168"/>
                      <a:pt x="272" y="3235"/>
                    </a:cubicBezTo>
                    <a:cubicBezTo>
                      <a:pt x="272" y="3319"/>
                      <a:pt x="339" y="3360"/>
                      <a:pt x="406" y="3360"/>
                    </a:cubicBezTo>
                    <a:cubicBezTo>
                      <a:pt x="473" y="3360"/>
                      <a:pt x="539" y="3319"/>
                      <a:pt x="539" y="3235"/>
                    </a:cubicBezTo>
                    <a:cubicBezTo>
                      <a:pt x="539" y="2168"/>
                      <a:pt x="439" y="1134"/>
                      <a:pt x="272" y="100"/>
                    </a:cubicBezTo>
                    <a:cubicBezTo>
                      <a:pt x="258" y="30"/>
                      <a:pt x="203" y="1"/>
                      <a:pt x="1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13310650" y="3131678"/>
                <a:ext cx="16721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346" extrusionOk="0">
                    <a:moveTo>
                      <a:pt x="136" y="0"/>
                    </a:moveTo>
                    <a:cubicBezTo>
                      <a:pt x="65" y="0"/>
                      <a:pt x="1" y="51"/>
                      <a:pt x="37" y="143"/>
                    </a:cubicBezTo>
                    <a:cubicBezTo>
                      <a:pt x="171" y="1144"/>
                      <a:pt x="271" y="2178"/>
                      <a:pt x="271" y="3245"/>
                    </a:cubicBezTo>
                    <a:cubicBezTo>
                      <a:pt x="271" y="3312"/>
                      <a:pt x="338" y="3345"/>
                      <a:pt x="404" y="3345"/>
                    </a:cubicBezTo>
                    <a:cubicBezTo>
                      <a:pt x="471" y="3345"/>
                      <a:pt x="538" y="3312"/>
                      <a:pt x="538" y="3245"/>
                    </a:cubicBezTo>
                    <a:cubicBezTo>
                      <a:pt x="538" y="2178"/>
                      <a:pt x="438" y="1144"/>
                      <a:pt x="271" y="110"/>
                    </a:cubicBezTo>
                    <a:cubicBezTo>
                      <a:pt x="256" y="35"/>
                      <a:pt x="194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13216414" y="3137401"/>
                <a:ext cx="12463" cy="105353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87" extrusionOk="0">
                    <a:moveTo>
                      <a:pt x="134" y="1"/>
                    </a:moveTo>
                    <a:cubicBezTo>
                      <a:pt x="67" y="1"/>
                      <a:pt x="1" y="42"/>
                      <a:pt x="1" y="126"/>
                    </a:cubicBezTo>
                    <a:cubicBezTo>
                      <a:pt x="101" y="1160"/>
                      <a:pt x="134" y="2227"/>
                      <a:pt x="134" y="3261"/>
                    </a:cubicBezTo>
                    <a:cubicBezTo>
                      <a:pt x="134" y="3345"/>
                      <a:pt x="201" y="3386"/>
                      <a:pt x="267" y="3386"/>
                    </a:cubicBezTo>
                    <a:cubicBezTo>
                      <a:pt x="334" y="3386"/>
                      <a:pt x="401" y="3345"/>
                      <a:pt x="401" y="3261"/>
                    </a:cubicBezTo>
                    <a:cubicBezTo>
                      <a:pt x="401" y="2227"/>
                      <a:pt x="334" y="1160"/>
                      <a:pt x="267" y="126"/>
                    </a:cubicBezTo>
                    <a:cubicBezTo>
                      <a:pt x="267" y="42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13115837" y="3135348"/>
                <a:ext cx="11437" cy="100407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28" extrusionOk="0">
                    <a:moveTo>
                      <a:pt x="155" y="0"/>
                    </a:moveTo>
                    <a:cubicBezTo>
                      <a:pt x="93" y="0"/>
                      <a:pt x="18" y="42"/>
                      <a:pt x="1" y="125"/>
                    </a:cubicBezTo>
                    <a:cubicBezTo>
                      <a:pt x="1" y="1092"/>
                      <a:pt x="1" y="2127"/>
                      <a:pt x="134" y="3127"/>
                    </a:cubicBezTo>
                    <a:cubicBezTo>
                      <a:pt x="134" y="3194"/>
                      <a:pt x="193" y="3227"/>
                      <a:pt x="251" y="3227"/>
                    </a:cubicBezTo>
                    <a:cubicBezTo>
                      <a:pt x="310" y="3227"/>
                      <a:pt x="368" y="3194"/>
                      <a:pt x="368" y="3127"/>
                    </a:cubicBezTo>
                    <a:cubicBezTo>
                      <a:pt x="301" y="2127"/>
                      <a:pt x="234" y="1092"/>
                      <a:pt x="234" y="125"/>
                    </a:cubicBezTo>
                    <a:cubicBezTo>
                      <a:pt x="268" y="42"/>
                      <a:pt x="218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12955150" y="2965675"/>
                <a:ext cx="641771" cy="171420"/>
              </a:xfrm>
              <a:custGeom>
                <a:avLst/>
                <a:gdLst/>
                <a:ahLst/>
                <a:cxnLst/>
                <a:rect l="l" t="t" r="r" b="b"/>
                <a:pathLst>
                  <a:path w="20649" h="5511" extrusionOk="0">
                    <a:moveTo>
                      <a:pt x="12944" y="0"/>
                    </a:moveTo>
                    <a:cubicBezTo>
                      <a:pt x="12053" y="0"/>
                      <a:pt x="11113" y="35"/>
                      <a:pt x="10141" y="110"/>
                    </a:cubicBezTo>
                    <a:cubicBezTo>
                      <a:pt x="4504" y="476"/>
                      <a:pt x="1" y="2011"/>
                      <a:pt x="101" y="3479"/>
                    </a:cubicBezTo>
                    <a:cubicBezTo>
                      <a:pt x="212" y="4704"/>
                      <a:pt x="3463" y="5511"/>
                      <a:pt x="7814" y="5511"/>
                    </a:cubicBezTo>
                    <a:cubicBezTo>
                      <a:pt x="8674" y="5511"/>
                      <a:pt x="9578" y="5479"/>
                      <a:pt x="10508" y="5413"/>
                    </a:cubicBezTo>
                    <a:cubicBezTo>
                      <a:pt x="16112" y="5013"/>
                      <a:pt x="20649" y="3479"/>
                      <a:pt x="20515" y="2011"/>
                    </a:cubicBezTo>
                    <a:cubicBezTo>
                      <a:pt x="20432" y="822"/>
                      <a:pt x="17257" y="0"/>
                      <a:pt x="12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13024615" y="2987666"/>
                <a:ext cx="511142" cy="115275"/>
              </a:xfrm>
              <a:custGeom>
                <a:avLst/>
                <a:gdLst/>
                <a:ahLst/>
                <a:cxnLst/>
                <a:rect l="l" t="t" r="r" b="b"/>
                <a:pathLst>
                  <a:path w="16446" h="3706" extrusionOk="0">
                    <a:moveTo>
                      <a:pt x="10779" y="0"/>
                    </a:moveTo>
                    <a:cubicBezTo>
                      <a:pt x="9939" y="0"/>
                      <a:pt x="9039" y="33"/>
                      <a:pt x="8106" y="103"/>
                    </a:cubicBezTo>
                    <a:cubicBezTo>
                      <a:pt x="3603" y="437"/>
                      <a:pt x="1" y="1471"/>
                      <a:pt x="101" y="2438"/>
                    </a:cubicBezTo>
                    <a:cubicBezTo>
                      <a:pt x="154" y="3209"/>
                      <a:pt x="2498" y="3705"/>
                      <a:pt x="5729" y="3705"/>
                    </a:cubicBezTo>
                    <a:cubicBezTo>
                      <a:pt x="6550" y="3705"/>
                      <a:pt x="7428" y="3673"/>
                      <a:pt x="8340" y="3606"/>
                    </a:cubicBezTo>
                    <a:cubicBezTo>
                      <a:pt x="12843" y="3272"/>
                      <a:pt x="16446" y="2238"/>
                      <a:pt x="16346" y="1271"/>
                    </a:cubicBezTo>
                    <a:cubicBezTo>
                      <a:pt x="16293" y="479"/>
                      <a:pt x="13963" y="0"/>
                      <a:pt x="10779" y="0"/>
                    </a:cubicBezTo>
                    <a:close/>
                  </a:path>
                </a:pathLst>
              </a:custGeom>
              <a:solidFill>
                <a:srgbClr val="033E8C">
                  <a:alpha val="25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8" name="Google Shape;158;p15"/>
          <p:cNvSpPr txBox="1">
            <a:spLocks noGrp="1"/>
          </p:cNvSpPr>
          <p:nvPr>
            <p:ph type="ctrTitle"/>
          </p:nvPr>
        </p:nvSpPr>
        <p:spPr>
          <a:xfrm>
            <a:off x="457250" y="1405700"/>
            <a:ext cx="36567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АНАЛИЗ ПОТРЕБИТЕЛЬСКОГО ПОВЕДЕНИЯ НА РЫНКЕ МОЛОЧНОЙ ПРОДУКЦИИ</a:t>
            </a:r>
            <a:endParaRPr sz="2800" dirty="0"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1"/>
          </p:nvPr>
        </p:nvSpPr>
        <p:spPr>
          <a:xfrm>
            <a:off x="457250" y="3277357"/>
            <a:ext cx="3656700" cy="3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Анастасия Миколенко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1 курс магистратуры,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группа М-МиБ-22</a:t>
            </a:r>
            <a:endParaRPr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AE786-4E65-BAC6-F0B4-06B8535B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46" y="1895829"/>
            <a:ext cx="2759543" cy="398700"/>
          </a:xfrm>
        </p:spPr>
        <p:txBody>
          <a:bodyPr/>
          <a:lstStyle/>
          <a:p>
            <a:pPr algn="l"/>
            <a:r>
              <a:rPr lang="ru-RU" dirty="0"/>
              <a:t>Вывод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3C9F3-E5A4-7322-AA14-61D3BD33A2F5}"/>
              </a:ext>
            </a:extLst>
          </p:cNvPr>
          <p:cNvSpPr txBox="1"/>
          <p:nvPr/>
        </p:nvSpPr>
        <p:spPr>
          <a:xfrm>
            <a:off x="248446" y="2442645"/>
            <a:ext cx="419890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Результаты соответствуют тенденциям, выявленным в 2022 г. на российском рынке:</a:t>
            </a:r>
          </a:p>
          <a:p>
            <a:pPr algn="just"/>
            <a:endParaRPr lang="ru-RU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ru-RU" sz="1400" b="1" dirty="0">
                <a:effectLst/>
                <a:latin typeface="+mn-lt"/>
                <a:ea typeface="Calibri" panose="020F0502020204030204" pitchFamily="34" charset="0"/>
              </a:rPr>
              <a:t>изменение потребительского поведения: </a:t>
            </a:r>
            <a:r>
              <a:rPr lang="ru-RU" sz="1400" dirty="0">
                <a:effectLst/>
                <a:latin typeface="+mn-lt"/>
                <a:ea typeface="Calibri" panose="020F0502020204030204" pitchFamily="34" charset="0"/>
              </a:rPr>
              <a:t>потребители не удовлетворены ценой и качеством, что напрямую ведет к сокращению спроса</a:t>
            </a:r>
            <a:endParaRPr lang="ru-RU" dirty="0">
              <a:latin typeface="+mn-lt"/>
            </a:endParaRPr>
          </a:p>
        </p:txBody>
      </p:sp>
      <p:grpSp>
        <p:nvGrpSpPr>
          <p:cNvPr id="30" name="Google Shape;2331;p39">
            <a:extLst>
              <a:ext uri="{FF2B5EF4-FFF2-40B4-BE49-F238E27FC236}">
                <a16:creationId xmlns:a16="http://schemas.microsoft.com/office/drawing/2014/main" id="{CCD3611D-3690-B001-23BD-614D0EC79900}"/>
              </a:ext>
            </a:extLst>
          </p:cNvPr>
          <p:cNvGrpSpPr/>
          <p:nvPr/>
        </p:nvGrpSpPr>
        <p:grpSpPr>
          <a:xfrm>
            <a:off x="4070426" y="2002972"/>
            <a:ext cx="5315815" cy="3294304"/>
            <a:chOff x="669364" y="1711407"/>
            <a:chExt cx="4879133" cy="3023685"/>
          </a:xfrm>
        </p:grpSpPr>
        <p:sp>
          <p:nvSpPr>
            <p:cNvPr id="31" name="Google Shape;2332;p39">
              <a:extLst>
                <a:ext uri="{FF2B5EF4-FFF2-40B4-BE49-F238E27FC236}">
                  <a16:creationId xmlns:a16="http://schemas.microsoft.com/office/drawing/2014/main" id="{F384F2D1-C3A5-7A2C-89E5-87E401022403}"/>
                </a:ext>
              </a:extLst>
            </p:cNvPr>
            <p:cNvSpPr/>
            <p:nvPr/>
          </p:nvSpPr>
          <p:spPr>
            <a:xfrm flipH="1">
              <a:off x="1332171" y="1711407"/>
              <a:ext cx="3944448" cy="2982384"/>
            </a:xfrm>
            <a:custGeom>
              <a:avLst/>
              <a:gdLst/>
              <a:ahLst/>
              <a:cxnLst/>
              <a:rect l="l" t="t" r="r" b="b"/>
              <a:pathLst>
                <a:path w="118952" h="89946" extrusionOk="0">
                  <a:moveTo>
                    <a:pt x="51034" y="0"/>
                  </a:moveTo>
                  <a:cubicBezTo>
                    <a:pt x="40894" y="0"/>
                    <a:pt x="33089" y="2337"/>
                    <a:pt x="25517" y="7308"/>
                  </a:cubicBezTo>
                  <a:cubicBezTo>
                    <a:pt x="19446" y="11378"/>
                    <a:pt x="15844" y="17549"/>
                    <a:pt x="16010" y="24354"/>
                  </a:cubicBezTo>
                  <a:cubicBezTo>
                    <a:pt x="16411" y="42167"/>
                    <a:pt x="27185" y="45736"/>
                    <a:pt x="12608" y="59446"/>
                  </a:cubicBezTo>
                  <a:cubicBezTo>
                    <a:pt x="0" y="71305"/>
                    <a:pt x="17125" y="89946"/>
                    <a:pt x="36225" y="89946"/>
                  </a:cubicBezTo>
                  <a:cubicBezTo>
                    <a:pt x="39259" y="89946"/>
                    <a:pt x="42342" y="89476"/>
                    <a:pt x="45365" y="88433"/>
                  </a:cubicBezTo>
                  <a:cubicBezTo>
                    <a:pt x="67134" y="80935"/>
                    <a:pt x="76423" y="59432"/>
                    <a:pt x="95410" y="59432"/>
                  </a:cubicBezTo>
                  <a:cubicBezTo>
                    <a:pt x="95683" y="59432"/>
                    <a:pt x="95958" y="59437"/>
                    <a:pt x="96234" y="59446"/>
                  </a:cubicBezTo>
                  <a:cubicBezTo>
                    <a:pt x="96507" y="59454"/>
                    <a:pt x="96776" y="59458"/>
                    <a:pt x="97042" y="59458"/>
                  </a:cubicBezTo>
                  <a:cubicBezTo>
                    <a:pt x="115936" y="59458"/>
                    <a:pt x="118952" y="39777"/>
                    <a:pt x="107209" y="24054"/>
                  </a:cubicBezTo>
                  <a:cubicBezTo>
                    <a:pt x="99570" y="13780"/>
                    <a:pt x="82658" y="4106"/>
                    <a:pt x="66813" y="1471"/>
                  </a:cubicBezTo>
                  <a:cubicBezTo>
                    <a:pt x="60915" y="500"/>
                    <a:pt x="55725" y="0"/>
                    <a:pt x="5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3;p39">
              <a:extLst>
                <a:ext uri="{FF2B5EF4-FFF2-40B4-BE49-F238E27FC236}">
                  <a16:creationId xmlns:a16="http://schemas.microsoft.com/office/drawing/2014/main" id="{11ADC971-E56C-15DD-FB4D-807D9B6AC634}"/>
                </a:ext>
              </a:extLst>
            </p:cNvPr>
            <p:cNvSpPr/>
            <p:nvPr/>
          </p:nvSpPr>
          <p:spPr>
            <a:xfrm>
              <a:off x="669364" y="4452409"/>
              <a:ext cx="4879133" cy="282683"/>
            </a:xfrm>
            <a:custGeom>
              <a:avLst/>
              <a:gdLst/>
              <a:ahLst/>
              <a:cxnLst/>
              <a:rect l="l" t="t" r="r" b="b"/>
              <a:pathLst>
                <a:path w="144289" h="7691" extrusionOk="0">
                  <a:moveTo>
                    <a:pt x="72129" y="0"/>
                  </a:moveTo>
                  <a:cubicBezTo>
                    <a:pt x="32311" y="0"/>
                    <a:pt x="0" y="1733"/>
                    <a:pt x="0" y="3830"/>
                  </a:cubicBezTo>
                  <a:cubicBezTo>
                    <a:pt x="0" y="5958"/>
                    <a:pt x="32311" y="7690"/>
                    <a:pt x="72129" y="7690"/>
                  </a:cubicBezTo>
                  <a:cubicBezTo>
                    <a:pt x="111978" y="7690"/>
                    <a:pt x="144289" y="5958"/>
                    <a:pt x="144289" y="3830"/>
                  </a:cubicBezTo>
                  <a:cubicBezTo>
                    <a:pt x="144289" y="1733"/>
                    <a:pt x="111978" y="0"/>
                    <a:pt x="72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4;p39">
              <a:extLst>
                <a:ext uri="{FF2B5EF4-FFF2-40B4-BE49-F238E27FC236}">
                  <a16:creationId xmlns:a16="http://schemas.microsoft.com/office/drawing/2014/main" id="{B7031383-3A56-ADEA-9768-C42880F1EFB5}"/>
                </a:ext>
              </a:extLst>
            </p:cNvPr>
            <p:cNvSpPr/>
            <p:nvPr/>
          </p:nvSpPr>
          <p:spPr>
            <a:xfrm>
              <a:off x="1638977" y="1856117"/>
              <a:ext cx="842808" cy="313021"/>
            </a:xfrm>
            <a:custGeom>
              <a:avLst/>
              <a:gdLst/>
              <a:ahLst/>
              <a:cxnLst/>
              <a:rect l="l" t="t" r="r" b="b"/>
              <a:pathLst>
                <a:path w="30366" h="11278" extrusionOk="0">
                  <a:moveTo>
                    <a:pt x="2462" y="0"/>
                  </a:moveTo>
                  <a:cubicBezTo>
                    <a:pt x="1095" y="0"/>
                    <a:pt x="0" y="1095"/>
                    <a:pt x="0" y="2463"/>
                  </a:cubicBezTo>
                  <a:lnTo>
                    <a:pt x="0" y="8815"/>
                  </a:lnTo>
                  <a:cubicBezTo>
                    <a:pt x="0" y="10183"/>
                    <a:pt x="1095" y="11277"/>
                    <a:pt x="2462" y="11277"/>
                  </a:cubicBezTo>
                  <a:lnTo>
                    <a:pt x="27873" y="11277"/>
                  </a:lnTo>
                  <a:cubicBezTo>
                    <a:pt x="29211" y="11277"/>
                    <a:pt x="30335" y="10183"/>
                    <a:pt x="30366" y="8815"/>
                  </a:cubicBezTo>
                  <a:lnTo>
                    <a:pt x="30366" y="2463"/>
                  </a:lnTo>
                  <a:cubicBezTo>
                    <a:pt x="30366" y="1095"/>
                    <a:pt x="29271" y="0"/>
                    <a:pt x="27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35;p39">
              <a:extLst>
                <a:ext uri="{FF2B5EF4-FFF2-40B4-BE49-F238E27FC236}">
                  <a16:creationId xmlns:a16="http://schemas.microsoft.com/office/drawing/2014/main" id="{0A7B54B8-442E-B827-F6B9-98F467FD2C9E}"/>
                </a:ext>
              </a:extLst>
            </p:cNvPr>
            <p:cNvSpPr/>
            <p:nvPr/>
          </p:nvSpPr>
          <p:spPr>
            <a:xfrm>
              <a:off x="1255982" y="2382295"/>
              <a:ext cx="1557389" cy="2140327"/>
            </a:xfrm>
            <a:custGeom>
              <a:avLst/>
              <a:gdLst/>
              <a:ahLst/>
              <a:cxnLst/>
              <a:rect l="l" t="t" r="r" b="b"/>
              <a:pathLst>
                <a:path w="56112" h="77115" extrusionOk="0">
                  <a:moveTo>
                    <a:pt x="1" y="1"/>
                  </a:moveTo>
                  <a:lnTo>
                    <a:pt x="1" y="77114"/>
                  </a:lnTo>
                  <a:lnTo>
                    <a:pt x="56111" y="77114"/>
                  </a:lnTo>
                  <a:lnTo>
                    <a:pt x="561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36;p39">
              <a:extLst>
                <a:ext uri="{FF2B5EF4-FFF2-40B4-BE49-F238E27FC236}">
                  <a16:creationId xmlns:a16="http://schemas.microsoft.com/office/drawing/2014/main" id="{7B149864-3ADD-48FF-8CA1-4CD23128FC38}"/>
                </a:ext>
              </a:extLst>
            </p:cNvPr>
            <p:cNvSpPr/>
            <p:nvPr/>
          </p:nvSpPr>
          <p:spPr>
            <a:xfrm>
              <a:off x="1255982" y="2856606"/>
              <a:ext cx="1557389" cy="1080724"/>
            </a:xfrm>
            <a:custGeom>
              <a:avLst/>
              <a:gdLst/>
              <a:ahLst/>
              <a:cxnLst/>
              <a:rect l="l" t="t" r="r" b="b"/>
              <a:pathLst>
                <a:path w="56112" h="38938" extrusionOk="0">
                  <a:moveTo>
                    <a:pt x="1" y="1"/>
                  </a:moveTo>
                  <a:lnTo>
                    <a:pt x="1" y="38937"/>
                  </a:lnTo>
                  <a:lnTo>
                    <a:pt x="56111" y="38937"/>
                  </a:lnTo>
                  <a:lnTo>
                    <a:pt x="561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37;p39">
              <a:extLst>
                <a:ext uri="{FF2B5EF4-FFF2-40B4-BE49-F238E27FC236}">
                  <a16:creationId xmlns:a16="http://schemas.microsoft.com/office/drawing/2014/main" id="{19079E6B-4D3C-875A-B0AE-73FD37F60921}"/>
                </a:ext>
              </a:extLst>
            </p:cNvPr>
            <p:cNvSpPr/>
            <p:nvPr/>
          </p:nvSpPr>
          <p:spPr>
            <a:xfrm>
              <a:off x="2147666" y="2375579"/>
              <a:ext cx="664788" cy="2147044"/>
            </a:xfrm>
            <a:custGeom>
              <a:avLst/>
              <a:gdLst/>
              <a:ahLst/>
              <a:cxnLst/>
              <a:rect l="l" t="t" r="r" b="b"/>
              <a:pathLst>
                <a:path w="23952" h="77357" extrusionOk="0">
                  <a:moveTo>
                    <a:pt x="0" y="0"/>
                  </a:moveTo>
                  <a:lnTo>
                    <a:pt x="0" y="77357"/>
                  </a:lnTo>
                  <a:lnTo>
                    <a:pt x="23952" y="77357"/>
                  </a:lnTo>
                  <a:lnTo>
                    <a:pt x="23952" y="0"/>
                  </a:lnTo>
                  <a:close/>
                </a:path>
              </a:pathLst>
            </a:custGeom>
            <a:solidFill>
              <a:srgbClr val="033E8C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38;p39">
              <a:extLst>
                <a:ext uri="{FF2B5EF4-FFF2-40B4-BE49-F238E27FC236}">
                  <a16:creationId xmlns:a16="http://schemas.microsoft.com/office/drawing/2014/main" id="{8E6C258A-D99E-6513-134D-21842992C32C}"/>
                </a:ext>
              </a:extLst>
            </p:cNvPr>
            <p:cNvSpPr/>
            <p:nvPr/>
          </p:nvSpPr>
          <p:spPr>
            <a:xfrm>
              <a:off x="1255982" y="2011341"/>
              <a:ext cx="1224995" cy="372056"/>
            </a:xfrm>
            <a:custGeom>
              <a:avLst/>
              <a:gdLst/>
              <a:ahLst/>
              <a:cxnLst/>
              <a:rect l="l" t="t" r="r" b="b"/>
              <a:pathLst>
                <a:path w="44136" h="13405" extrusionOk="0">
                  <a:moveTo>
                    <a:pt x="13922" y="0"/>
                  </a:moveTo>
                  <a:lnTo>
                    <a:pt x="1" y="13405"/>
                  </a:lnTo>
                  <a:lnTo>
                    <a:pt x="32129" y="13405"/>
                  </a:lnTo>
                  <a:lnTo>
                    <a:pt x="44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39;p39">
              <a:extLst>
                <a:ext uri="{FF2B5EF4-FFF2-40B4-BE49-F238E27FC236}">
                  <a16:creationId xmlns:a16="http://schemas.microsoft.com/office/drawing/2014/main" id="{7F8BE7A7-D044-C56E-D7B0-4F57B59E0B5B}"/>
                </a:ext>
              </a:extLst>
            </p:cNvPr>
            <p:cNvSpPr/>
            <p:nvPr/>
          </p:nvSpPr>
          <p:spPr>
            <a:xfrm>
              <a:off x="2147666" y="2011341"/>
              <a:ext cx="666481" cy="372056"/>
            </a:xfrm>
            <a:custGeom>
              <a:avLst/>
              <a:gdLst/>
              <a:ahLst/>
              <a:cxnLst/>
              <a:rect l="l" t="t" r="r" b="b"/>
              <a:pathLst>
                <a:path w="24013" h="13405" extrusionOk="0">
                  <a:moveTo>
                    <a:pt x="12006" y="0"/>
                  </a:moveTo>
                  <a:cubicBezTo>
                    <a:pt x="12006" y="0"/>
                    <a:pt x="334" y="12918"/>
                    <a:pt x="0" y="13405"/>
                  </a:cubicBezTo>
                  <a:lnTo>
                    <a:pt x="24013" y="13405"/>
                  </a:lnTo>
                  <a:lnTo>
                    <a:pt x="12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0;p39">
              <a:extLst>
                <a:ext uri="{FF2B5EF4-FFF2-40B4-BE49-F238E27FC236}">
                  <a16:creationId xmlns:a16="http://schemas.microsoft.com/office/drawing/2014/main" id="{4EB5E290-D3ED-005C-8CCF-D9925523B94A}"/>
                </a:ext>
              </a:extLst>
            </p:cNvPr>
            <p:cNvSpPr/>
            <p:nvPr/>
          </p:nvSpPr>
          <p:spPr>
            <a:xfrm>
              <a:off x="2400720" y="2011341"/>
              <a:ext cx="411718" cy="372056"/>
            </a:xfrm>
            <a:custGeom>
              <a:avLst/>
              <a:gdLst/>
              <a:ahLst/>
              <a:cxnLst/>
              <a:rect l="l" t="t" r="r" b="b"/>
              <a:pathLst>
                <a:path w="14834" h="13405" extrusionOk="0">
                  <a:moveTo>
                    <a:pt x="2828" y="0"/>
                  </a:moveTo>
                  <a:cubicBezTo>
                    <a:pt x="2828" y="0"/>
                    <a:pt x="1642" y="1338"/>
                    <a:pt x="1" y="3161"/>
                  </a:cubicBezTo>
                  <a:lnTo>
                    <a:pt x="11551" y="13405"/>
                  </a:lnTo>
                  <a:lnTo>
                    <a:pt x="14834" y="13405"/>
                  </a:lnTo>
                  <a:lnTo>
                    <a:pt x="2828" y="0"/>
                  </a:lnTo>
                  <a:close/>
                </a:path>
              </a:pathLst>
            </a:custGeom>
            <a:solidFill>
              <a:srgbClr val="FF9900">
                <a:alpha val="25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1;p39">
              <a:extLst>
                <a:ext uri="{FF2B5EF4-FFF2-40B4-BE49-F238E27FC236}">
                  <a16:creationId xmlns:a16="http://schemas.microsoft.com/office/drawing/2014/main" id="{F67F07EF-FC3D-0B1A-4AD0-7EABCAC22F26}"/>
                </a:ext>
              </a:extLst>
            </p:cNvPr>
            <p:cNvSpPr/>
            <p:nvPr/>
          </p:nvSpPr>
          <p:spPr>
            <a:xfrm>
              <a:off x="1761285" y="2098902"/>
              <a:ext cx="189844" cy="174773"/>
            </a:xfrm>
            <a:custGeom>
              <a:avLst/>
              <a:gdLst/>
              <a:ahLst/>
              <a:cxnLst/>
              <a:rect l="l" t="t" r="r" b="b"/>
              <a:pathLst>
                <a:path w="6840" h="6297" extrusionOk="0">
                  <a:moveTo>
                    <a:pt x="3808" y="1"/>
                  </a:moveTo>
                  <a:cubicBezTo>
                    <a:pt x="2847" y="1"/>
                    <a:pt x="1851" y="473"/>
                    <a:pt x="1156" y="1374"/>
                  </a:cubicBezTo>
                  <a:cubicBezTo>
                    <a:pt x="1" y="2772"/>
                    <a:pt x="122" y="4748"/>
                    <a:pt x="1369" y="5721"/>
                  </a:cubicBezTo>
                  <a:cubicBezTo>
                    <a:pt x="1874" y="6109"/>
                    <a:pt x="2466" y="6297"/>
                    <a:pt x="3069" y="6297"/>
                  </a:cubicBezTo>
                  <a:cubicBezTo>
                    <a:pt x="4025" y="6297"/>
                    <a:pt x="5007" y="5825"/>
                    <a:pt x="5715" y="4930"/>
                  </a:cubicBezTo>
                  <a:cubicBezTo>
                    <a:pt x="6840" y="3502"/>
                    <a:pt x="6718" y="1557"/>
                    <a:pt x="5472" y="554"/>
                  </a:cubicBezTo>
                  <a:cubicBezTo>
                    <a:pt x="4984" y="182"/>
                    <a:pt x="4403" y="1"/>
                    <a:pt x="3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2;p39">
              <a:extLst>
                <a:ext uri="{FF2B5EF4-FFF2-40B4-BE49-F238E27FC236}">
                  <a16:creationId xmlns:a16="http://schemas.microsoft.com/office/drawing/2014/main" id="{2B154BEB-FEAD-4210-8CDF-6B475847ED89}"/>
                </a:ext>
              </a:extLst>
            </p:cNvPr>
            <p:cNvSpPr/>
            <p:nvPr/>
          </p:nvSpPr>
          <p:spPr>
            <a:xfrm>
              <a:off x="1740193" y="2061935"/>
              <a:ext cx="206719" cy="192592"/>
            </a:xfrm>
            <a:custGeom>
              <a:avLst/>
              <a:gdLst/>
              <a:ahLst/>
              <a:cxnLst/>
              <a:rect l="l" t="t" r="r" b="b"/>
              <a:pathLst>
                <a:path w="7448" h="6939" extrusionOk="0">
                  <a:moveTo>
                    <a:pt x="3679" y="1"/>
                  </a:moveTo>
                  <a:lnTo>
                    <a:pt x="1" y="4560"/>
                  </a:lnTo>
                  <a:lnTo>
                    <a:pt x="2706" y="6810"/>
                  </a:lnTo>
                  <a:cubicBezTo>
                    <a:pt x="2706" y="6810"/>
                    <a:pt x="2970" y="6939"/>
                    <a:pt x="3402" y="6939"/>
                  </a:cubicBezTo>
                  <a:cubicBezTo>
                    <a:pt x="3974" y="6939"/>
                    <a:pt x="4840" y="6712"/>
                    <a:pt x="5776" y="5655"/>
                  </a:cubicBezTo>
                  <a:cubicBezTo>
                    <a:pt x="7448" y="3770"/>
                    <a:pt x="5442" y="1825"/>
                    <a:pt x="5442" y="1825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3;p39">
              <a:extLst>
                <a:ext uri="{FF2B5EF4-FFF2-40B4-BE49-F238E27FC236}">
                  <a16:creationId xmlns:a16="http://schemas.microsoft.com/office/drawing/2014/main" id="{1B101395-2746-FEFD-7141-14A8520B3788}"/>
                </a:ext>
              </a:extLst>
            </p:cNvPr>
            <p:cNvSpPr/>
            <p:nvPr/>
          </p:nvSpPr>
          <p:spPr>
            <a:xfrm>
              <a:off x="1709831" y="2048419"/>
              <a:ext cx="168750" cy="155511"/>
            </a:xfrm>
            <a:custGeom>
              <a:avLst/>
              <a:gdLst/>
              <a:ahLst/>
              <a:cxnLst/>
              <a:rect l="l" t="t" r="r" b="b"/>
              <a:pathLst>
                <a:path w="6080" h="5603" extrusionOk="0">
                  <a:moveTo>
                    <a:pt x="3368" y="0"/>
                  </a:moveTo>
                  <a:cubicBezTo>
                    <a:pt x="2511" y="0"/>
                    <a:pt x="1620" y="422"/>
                    <a:pt x="1004" y="1187"/>
                  </a:cubicBezTo>
                  <a:cubicBezTo>
                    <a:pt x="1" y="2464"/>
                    <a:pt x="122" y="4196"/>
                    <a:pt x="1217" y="5108"/>
                  </a:cubicBezTo>
                  <a:cubicBezTo>
                    <a:pt x="1645" y="5444"/>
                    <a:pt x="2161" y="5603"/>
                    <a:pt x="2691" y="5603"/>
                  </a:cubicBezTo>
                  <a:cubicBezTo>
                    <a:pt x="3554" y="5603"/>
                    <a:pt x="4455" y="5181"/>
                    <a:pt x="5077" y="4409"/>
                  </a:cubicBezTo>
                  <a:cubicBezTo>
                    <a:pt x="6080" y="3132"/>
                    <a:pt x="5989" y="1400"/>
                    <a:pt x="4864" y="518"/>
                  </a:cubicBezTo>
                  <a:cubicBezTo>
                    <a:pt x="4430" y="167"/>
                    <a:pt x="3906" y="0"/>
                    <a:pt x="3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44;p39">
              <a:extLst>
                <a:ext uri="{FF2B5EF4-FFF2-40B4-BE49-F238E27FC236}">
                  <a16:creationId xmlns:a16="http://schemas.microsoft.com/office/drawing/2014/main" id="{1F46E25F-CF1F-73B0-B975-3B8DF9177D9F}"/>
                </a:ext>
              </a:extLst>
            </p:cNvPr>
            <p:cNvSpPr/>
            <p:nvPr/>
          </p:nvSpPr>
          <p:spPr>
            <a:xfrm>
              <a:off x="1309990" y="3378782"/>
              <a:ext cx="665648" cy="95366"/>
            </a:xfrm>
            <a:custGeom>
              <a:avLst/>
              <a:gdLst/>
              <a:ahLst/>
              <a:cxnLst/>
              <a:rect l="l" t="t" r="r" b="b"/>
              <a:pathLst>
                <a:path w="23983" h="3436" extrusionOk="0">
                  <a:moveTo>
                    <a:pt x="1702" y="0"/>
                  </a:moveTo>
                  <a:cubicBezTo>
                    <a:pt x="760" y="0"/>
                    <a:pt x="0" y="760"/>
                    <a:pt x="0" y="1703"/>
                  </a:cubicBezTo>
                  <a:cubicBezTo>
                    <a:pt x="0" y="2675"/>
                    <a:pt x="760" y="3435"/>
                    <a:pt x="1702" y="3435"/>
                  </a:cubicBezTo>
                  <a:lnTo>
                    <a:pt x="22250" y="3435"/>
                  </a:lnTo>
                  <a:cubicBezTo>
                    <a:pt x="23192" y="3435"/>
                    <a:pt x="23952" y="2675"/>
                    <a:pt x="23982" y="1703"/>
                  </a:cubicBezTo>
                  <a:cubicBezTo>
                    <a:pt x="23982" y="760"/>
                    <a:pt x="23222" y="0"/>
                    <a:pt x="22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45;p39">
              <a:extLst>
                <a:ext uri="{FF2B5EF4-FFF2-40B4-BE49-F238E27FC236}">
                  <a16:creationId xmlns:a16="http://schemas.microsoft.com/office/drawing/2014/main" id="{D9D9A75F-ACB5-4D13-7A17-8D73789C0DF2}"/>
                </a:ext>
              </a:extLst>
            </p:cNvPr>
            <p:cNvSpPr/>
            <p:nvPr/>
          </p:nvSpPr>
          <p:spPr>
            <a:xfrm>
              <a:off x="1309990" y="3529787"/>
              <a:ext cx="410025" cy="94506"/>
            </a:xfrm>
            <a:custGeom>
              <a:avLst/>
              <a:gdLst/>
              <a:ahLst/>
              <a:cxnLst/>
              <a:rect l="l" t="t" r="r" b="b"/>
              <a:pathLst>
                <a:path w="14773" h="3405" extrusionOk="0">
                  <a:moveTo>
                    <a:pt x="1702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05"/>
                    <a:pt x="1702" y="3405"/>
                  </a:cubicBezTo>
                  <a:lnTo>
                    <a:pt x="13070" y="3405"/>
                  </a:lnTo>
                  <a:cubicBezTo>
                    <a:pt x="13982" y="3405"/>
                    <a:pt x="14742" y="2645"/>
                    <a:pt x="14772" y="1702"/>
                  </a:cubicBezTo>
                  <a:cubicBezTo>
                    <a:pt x="14772" y="760"/>
                    <a:pt x="14013" y="0"/>
                    <a:pt x="13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46;p39">
              <a:extLst>
                <a:ext uri="{FF2B5EF4-FFF2-40B4-BE49-F238E27FC236}">
                  <a16:creationId xmlns:a16="http://schemas.microsoft.com/office/drawing/2014/main" id="{F297B73C-6803-972E-1874-222A00B77A29}"/>
                </a:ext>
              </a:extLst>
            </p:cNvPr>
            <p:cNvSpPr/>
            <p:nvPr/>
          </p:nvSpPr>
          <p:spPr>
            <a:xfrm>
              <a:off x="3413852" y="2708126"/>
              <a:ext cx="688435" cy="704477"/>
            </a:xfrm>
            <a:custGeom>
              <a:avLst/>
              <a:gdLst/>
              <a:ahLst/>
              <a:cxnLst/>
              <a:rect l="l" t="t" r="r" b="b"/>
              <a:pathLst>
                <a:path w="24804" h="25382" extrusionOk="0">
                  <a:moveTo>
                    <a:pt x="23102" y="1"/>
                  </a:moveTo>
                  <a:lnTo>
                    <a:pt x="1" y="23710"/>
                  </a:lnTo>
                  <a:lnTo>
                    <a:pt x="1703" y="25381"/>
                  </a:lnTo>
                  <a:lnTo>
                    <a:pt x="24804" y="1703"/>
                  </a:lnTo>
                  <a:lnTo>
                    <a:pt x="231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47;p39">
              <a:extLst>
                <a:ext uri="{FF2B5EF4-FFF2-40B4-BE49-F238E27FC236}">
                  <a16:creationId xmlns:a16="http://schemas.microsoft.com/office/drawing/2014/main" id="{1C8CE6CC-7264-B6F7-E7F1-EECC7570288E}"/>
                </a:ext>
              </a:extLst>
            </p:cNvPr>
            <p:cNvSpPr/>
            <p:nvPr/>
          </p:nvSpPr>
          <p:spPr>
            <a:xfrm>
              <a:off x="3207201" y="3191948"/>
              <a:ext cx="456431" cy="405584"/>
            </a:xfrm>
            <a:custGeom>
              <a:avLst/>
              <a:gdLst/>
              <a:ahLst/>
              <a:cxnLst/>
              <a:rect l="l" t="t" r="r" b="b"/>
              <a:pathLst>
                <a:path w="16445" h="14613" extrusionOk="0">
                  <a:moveTo>
                    <a:pt x="11006" y="0"/>
                  </a:moveTo>
                  <a:cubicBezTo>
                    <a:pt x="8826" y="0"/>
                    <a:pt x="6235" y="1169"/>
                    <a:pt x="4134" y="3328"/>
                  </a:cubicBezTo>
                  <a:cubicBezTo>
                    <a:pt x="821" y="6702"/>
                    <a:pt x="0" y="11231"/>
                    <a:pt x="2249" y="13420"/>
                  </a:cubicBezTo>
                  <a:cubicBezTo>
                    <a:pt x="3057" y="14227"/>
                    <a:pt x="4171" y="14612"/>
                    <a:pt x="5421" y="14612"/>
                  </a:cubicBezTo>
                  <a:cubicBezTo>
                    <a:pt x="7604" y="14612"/>
                    <a:pt x="10203" y="13438"/>
                    <a:pt x="12310" y="11292"/>
                  </a:cubicBezTo>
                  <a:cubicBezTo>
                    <a:pt x="15623" y="7918"/>
                    <a:pt x="16444" y="3389"/>
                    <a:pt x="14195" y="1200"/>
                  </a:cubicBezTo>
                  <a:cubicBezTo>
                    <a:pt x="13383" y="389"/>
                    <a:pt x="12263" y="0"/>
                    <a:pt x="11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48;p39">
              <a:extLst>
                <a:ext uri="{FF2B5EF4-FFF2-40B4-BE49-F238E27FC236}">
                  <a16:creationId xmlns:a16="http://schemas.microsoft.com/office/drawing/2014/main" id="{69E11E87-3DD8-CAE8-3A62-4CBF9FBE34DA}"/>
                </a:ext>
              </a:extLst>
            </p:cNvPr>
            <p:cNvSpPr/>
            <p:nvPr/>
          </p:nvSpPr>
          <p:spPr>
            <a:xfrm>
              <a:off x="3785884" y="2447163"/>
              <a:ext cx="581301" cy="585825"/>
            </a:xfrm>
            <a:custGeom>
              <a:avLst/>
              <a:gdLst/>
              <a:ahLst/>
              <a:cxnLst/>
              <a:rect l="l" t="t" r="r" b="b"/>
              <a:pathLst>
                <a:path w="20944" h="21107" extrusionOk="0">
                  <a:moveTo>
                    <a:pt x="18551" y="0"/>
                  </a:moveTo>
                  <a:cubicBezTo>
                    <a:pt x="17869" y="0"/>
                    <a:pt x="17150" y="293"/>
                    <a:pt x="16597" y="863"/>
                  </a:cubicBezTo>
                  <a:lnTo>
                    <a:pt x="1" y="18857"/>
                  </a:lnTo>
                  <a:lnTo>
                    <a:pt x="2280" y="21106"/>
                  </a:lnTo>
                  <a:lnTo>
                    <a:pt x="19849" y="4024"/>
                  </a:lnTo>
                  <a:cubicBezTo>
                    <a:pt x="20822" y="2991"/>
                    <a:pt x="20943" y="1471"/>
                    <a:pt x="20031" y="589"/>
                  </a:cubicBezTo>
                  <a:cubicBezTo>
                    <a:pt x="19636" y="194"/>
                    <a:pt x="19106" y="0"/>
                    <a:pt x="18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49;p39">
              <a:extLst>
                <a:ext uri="{FF2B5EF4-FFF2-40B4-BE49-F238E27FC236}">
                  <a16:creationId xmlns:a16="http://schemas.microsoft.com/office/drawing/2014/main" id="{87EE4CEA-3F9B-A9CA-5C26-989A8BE5D7E8}"/>
                </a:ext>
              </a:extLst>
            </p:cNvPr>
            <p:cNvSpPr/>
            <p:nvPr/>
          </p:nvSpPr>
          <p:spPr>
            <a:xfrm>
              <a:off x="4268152" y="2462121"/>
              <a:ext cx="79601" cy="120540"/>
            </a:xfrm>
            <a:custGeom>
              <a:avLst/>
              <a:gdLst/>
              <a:ahLst/>
              <a:cxnLst/>
              <a:rect l="l" t="t" r="r" b="b"/>
              <a:pathLst>
                <a:path w="2868" h="4343" extrusionOk="0">
                  <a:moveTo>
                    <a:pt x="1578" y="0"/>
                  </a:moveTo>
                  <a:cubicBezTo>
                    <a:pt x="1147" y="0"/>
                    <a:pt x="820" y="746"/>
                    <a:pt x="1286" y="1114"/>
                  </a:cubicBezTo>
                  <a:cubicBezTo>
                    <a:pt x="1925" y="1661"/>
                    <a:pt x="739" y="2816"/>
                    <a:pt x="375" y="3272"/>
                  </a:cubicBezTo>
                  <a:cubicBezTo>
                    <a:pt x="0" y="3717"/>
                    <a:pt x="383" y="4342"/>
                    <a:pt x="801" y="4342"/>
                  </a:cubicBezTo>
                  <a:cubicBezTo>
                    <a:pt x="925" y="4342"/>
                    <a:pt x="1053" y="4286"/>
                    <a:pt x="1165" y="4154"/>
                  </a:cubicBezTo>
                  <a:cubicBezTo>
                    <a:pt x="1742" y="3546"/>
                    <a:pt x="2381" y="2816"/>
                    <a:pt x="2624" y="2026"/>
                  </a:cubicBezTo>
                  <a:cubicBezTo>
                    <a:pt x="2867" y="1236"/>
                    <a:pt x="2502" y="628"/>
                    <a:pt x="1894" y="141"/>
                  </a:cubicBezTo>
                  <a:cubicBezTo>
                    <a:pt x="1789" y="42"/>
                    <a:pt x="1681" y="0"/>
                    <a:pt x="15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50;p39">
              <a:extLst>
                <a:ext uri="{FF2B5EF4-FFF2-40B4-BE49-F238E27FC236}">
                  <a16:creationId xmlns:a16="http://schemas.microsoft.com/office/drawing/2014/main" id="{46179759-386F-EF95-6607-D7F887BBDC5E}"/>
                </a:ext>
              </a:extLst>
            </p:cNvPr>
            <p:cNvSpPr/>
            <p:nvPr/>
          </p:nvSpPr>
          <p:spPr>
            <a:xfrm>
              <a:off x="3787577" y="2977249"/>
              <a:ext cx="53179" cy="52318"/>
            </a:xfrm>
            <a:custGeom>
              <a:avLst/>
              <a:gdLst/>
              <a:ahLst/>
              <a:cxnLst/>
              <a:rect l="l" t="t" r="r" b="b"/>
              <a:pathLst>
                <a:path w="1916" h="1885" extrusionOk="0">
                  <a:moveTo>
                    <a:pt x="183" y="0"/>
                  </a:moveTo>
                  <a:lnTo>
                    <a:pt x="0" y="183"/>
                  </a:lnTo>
                  <a:lnTo>
                    <a:pt x="1733" y="1885"/>
                  </a:lnTo>
                  <a:lnTo>
                    <a:pt x="1915" y="170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51;p39">
              <a:extLst>
                <a:ext uri="{FF2B5EF4-FFF2-40B4-BE49-F238E27FC236}">
                  <a16:creationId xmlns:a16="http://schemas.microsoft.com/office/drawing/2014/main" id="{03E48F8B-CA86-2078-6D1F-E5F55EF5270E}"/>
                </a:ext>
              </a:extLst>
            </p:cNvPr>
            <p:cNvSpPr/>
            <p:nvPr/>
          </p:nvSpPr>
          <p:spPr>
            <a:xfrm>
              <a:off x="1754541" y="3422105"/>
              <a:ext cx="454738" cy="402670"/>
            </a:xfrm>
            <a:custGeom>
              <a:avLst/>
              <a:gdLst/>
              <a:ahLst/>
              <a:cxnLst/>
              <a:rect l="l" t="t" r="r" b="b"/>
              <a:pathLst>
                <a:path w="16384" h="14508" extrusionOk="0">
                  <a:moveTo>
                    <a:pt x="8205" y="1"/>
                  </a:moveTo>
                  <a:cubicBezTo>
                    <a:pt x="6636" y="1"/>
                    <a:pt x="5052" y="504"/>
                    <a:pt x="3709" y="1540"/>
                  </a:cubicBezTo>
                  <a:cubicBezTo>
                    <a:pt x="548" y="4002"/>
                    <a:pt x="1" y="8561"/>
                    <a:pt x="2463" y="11722"/>
                  </a:cubicBezTo>
                  <a:cubicBezTo>
                    <a:pt x="3889" y="13554"/>
                    <a:pt x="6019" y="14508"/>
                    <a:pt x="8173" y="14508"/>
                  </a:cubicBezTo>
                  <a:cubicBezTo>
                    <a:pt x="9738" y="14508"/>
                    <a:pt x="11315" y="14004"/>
                    <a:pt x="12645" y="12969"/>
                  </a:cubicBezTo>
                  <a:cubicBezTo>
                    <a:pt x="15806" y="10507"/>
                    <a:pt x="16384" y="5947"/>
                    <a:pt x="13922" y="2786"/>
                  </a:cubicBezTo>
                  <a:cubicBezTo>
                    <a:pt x="12496" y="955"/>
                    <a:pt x="10366" y="1"/>
                    <a:pt x="8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52;p39">
              <a:extLst>
                <a:ext uri="{FF2B5EF4-FFF2-40B4-BE49-F238E27FC236}">
                  <a16:creationId xmlns:a16="http://schemas.microsoft.com/office/drawing/2014/main" id="{983F7FEF-3C78-7D5E-7ABC-5A6313BBC593}"/>
                </a:ext>
              </a:extLst>
            </p:cNvPr>
            <p:cNvSpPr/>
            <p:nvPr/>
          </p:nvSpPr>
          <p:spPr>
            <a:xfrm>
              <a:off x="2156075" y="3341676"/>
              <a:ext cx="402447" cy="403280"/>
            </a:xfrm>
            <a:custGeom>
              <a:avLst/>
              <a:gdLst/>
              <a:ahLst/>
              <a:cxnLst/>
              <a:rect l="l" t="t" r="r" b="b"/>
              <a:pathLst>
                <a:path w="14500" h="14530" extrusionOk="0">
                  <a:moveTo>
                    <a:pt x="7235" y="0"/>
                  </a:moveTo>
                  <a:cubicBezTo>
                    <a:pt x="3223" y="0"/>
                    <a:pt x="1" y="3252"/>
                    <a:pt x="1" y="7265"/>
                  </a:cubicBezTo>
                  <a:cubicBezTo>
                    <a:pt x="1" y="11277"/>
                    <a:pt x="3223" y="14529"/>
                    <a:pt x="7235" y="14529"/>
                  </a:cubicBezTo>
                  <a:cubicBezTo>
                    <a:pt x="11247" y="14529"/>
                    <a:pt x="14500" y="11277"/>
                    <a:pt x="14500" y="7265"/>
                  </a:cubicBezTo>
                  <a:cubicBezTo>
                    <a:pt x="14500" y="3252"/>
                    <a:pt x="11247" y="0"/>
                    <a:pt x="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53;p39">
              <a:extLst>
                <a:ext uri="{FF2B5EF4-FFF2-40B4-BE49-F238E27FC236}">
                  <a16:creationId xmlns:a16="http://schemas.microsoft.com/office/drawing/2014/main" id="{BC282F77-BA0F-F289-A722-B6063A5CEF8E}"/>
                </a:ext>
              </a:extLst>
            </p:cNvPr>
            <p:cNvSpPr/>
            <p:nvPr/>
          </p:nvSpPr>
          <p:spPr>
            <a:xfrm>
              <a:off x="2705256" y="3442060"/>
              <a:ext cx="402447" cy="402420"/>
            </a:xfrm>
            <a:custGeom>
              <a:avLst/>
              <a:gdLst/>
              <a:ahLst/>
              <a:cxnLst/>
              <a:rect l="l" t="t" r="r" b="b"/>
              <a:pathLst>
                <a:path w="14500" h="14499" extrusionOk="0">
                  <a:moveTo>
                    <a:pt x="7265" y="0"/>
                  </a:moveTo>
                  <a:cubicBezTo>
                    <a:pt x="3253" y="0"/>
                    <a:pt x="1" y="3252"/>
                    <a:pt x="1" y="7265"/>
                  </a:cubicBezTo>
                  <a:cubicBezTo>
                    <a:pt x="1" y="11277"/>
                    <a:pt x="3253" y="14499"/>
                    <a:pt x="7265" y="14499"/>
                  </a:cubicBezTo>
                  <a:cubicBezTo>
                    <a:pt x="11247" y="14499"/>
                    <a:pt x="14499" y="11277"/>
                    <a:pt x="14499" y="7265"/>
                  </a:cubicBezTo>
                  <a:cubicBezTo>
                    <a:pt x="14499" y="3252"/>
                    <a:pt x="11247" y="0"/>
                    <a:pt x="7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54;p39">
              <a:extLst>
                <a:ext uri="{FF2B5EF4-FFF2-40B4-BE49-F238E27FC236}">
                  <a16:creationId xmlns:a16="http://schemas.microsoft.com/office/drawing/2014/main" id="{BD1FFCC6-D344-0106-ADF3-C0C3D05D21E1}"/>
                </a:ext>
              </a:extLst>
            </p:cNvPr>
            <p:cNvSpPr/>
            <p:nvPr/>
          </p:nvSpPr>
          <p:spPr>
            <a:xfrm>
              <a:off x="3116920" y="3403233"/>
              <a:ext cx="403280" cy="402447"/>
            </a:xfrm>
            <a:custGeom>
              <a:avLst/>
              <a:gdLst/>
              <a:ahLst/>
              <a:cxnLst/>
              <a:rect l="l" t="t" r="r" b="b"/>
              <a:pathLst>
                <a:path w="14530" h="14500" extrusionOk="0">
                  <a:moveTo>
                    <a:pt x="7265" y="1"/>
                  </a:moveTo>
                  <a:cubicBezTo>
                    <a:pt x="3253" y="1"/>
                    <a:pt x="1" y="3253"/>
                    <a:pt x="1" y="7265"/>
                  </a:cubicBezTo>
                  <a:cubicBezTo>
                    <a:pt x="1" y="11247"/>
                    <a:pt x="3253" y="14500"/>
                    <a:pt x="7265" y="14500"/>
                  </a:cubicBezTo>
                  <a:cubicBezTo>
                    <a:pt x="11278" y="14500"/>
                    <a:pt x="14530" y="11247"/>
                    <a:pt x="14530" y="7265"/>
                  </a:cubicBezTo>
                  <a:cubicBezTo>
                    <a:pt x="14530" y="3253"/>
                    <a:pt x="11278" y="1"/>
                    <a:pt x="7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55;p39">
              <a:extLst>
                <a:ext uri="{FF2B5EF4-FFF2-40B4-BE49-F238E27FC236}">
                  <a16:creationId xmlns:a16="http://schemas.microsoft.com/office/drawing/2014/main" id="{49EB2587-21A6-A487-3FB0-4E21D8E5A093}"/>
                </a:ext>
              </a:extLst>
            </p:cNvPr>
            <p:cNvSpPr/>
            <p:nvPr/>
          </p:nvSpPr>
          <p:spPr>
            <a:xfrm>
              <a:off x="3402890" y="3337458"/>
              <a:ext cx="403280" cy="403280"/>
            </a:xfrm>
            <a:custGeom>
              <a:avLst/>
              <a:gdLst/>
              <a:ahLst/>
              <a:cxnLst/>
              <a:rect l="l" t="t" r="r" b="b"/>
              <a:pathLst>
                <a:path w="14530" h="14530" extrusionOk="0">
                  <a:moveTo>
                    <a:pt x="7265" y="0"/>
                  </a:moveTo>
                  <a:cubicBezTo>
                    <a:pt x="3253" y="0"/>
                    <a:pt x="1" y="3252"/>
                    <a:pt x="1" y="7265"/>
                  </a:cubicBezTo>
                  <a:cubicBezTo>
                    <a:pt x="1" y="11277"/>
                    <a:pt x="3253" y="14529"/>
                    <a:pt x="7265" y="14529"/>
                  </a:cubicBezTo>
                  <a:cubicBezTo>
                    <a:pt x="11278" y="14529"/>
                    <a:pt x="14530" y="11277"/>
                    <a:pt x="14530" y="7265"/>
                  </a:cubicBezTo>
                  <a:cubicBezTo>
                    <a:pt x="14530" y="3252"/>
                    <a:pt x="11278" y="0"/>
                    <a:pt x="7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56;p39">
              <a:extLst>
                <a:ext uri="{FF2B5EF4-FFF2-40B4-BE49-F238E27FC236}">
                  <a16:creationId xmlns:a16="http://schemas.microsoft.com/office/drawing/2014/main" id="{42A933E0-9FE3-81B6-2F4B-FC13EFAA8F00}"/>
                </a:ext>
              </a:extLst>
            </p:cNvPr>
            <p:cNvSpPr/>
            <p:nvPr/>
          </p:nvSpPr>
          <p:spPr>
            <a:xfrm>
              <a:off x="3596912" y="3422077"/>
              <a:ext cx="442942" cy="402725"/>
            </a:xfrm>
            <a:custGeom>
              <a:avLst/>
              <a:gdLst/>
              <a:ahLst/>
              <a:cxnLst/>
              <a:rect l="l" t="t" r="r" b="b"/>
              <a:pathLst>
                <a:path w="15959" h="14510" extrusionOk="0">
                  <a:moveTo>
                    <a:pt x="7944" y="1"/>
                  </a:moveTo>
                  <a:cubicBezTo>
                    <a:pt x="4667" y="1"/>
                    <a:pt x="1692" y="2260"/>
                    <a:pt x="913" y="5583"/>
                  </a:cubicBezTo>
                  <a:cubicBezTo>
                    <a:pt x="1" y="9474"/>
                    <a:pt x="2402" y="13395"/>
                    <a:pt x="6323" y="14307"/>
                  </a:cubicBezTo>
                  <a:cubicBezTo>
                    <a:pt x="6890" y="14444"/>
                    <a:pt x="7457" y="14510"/>
                    <a:pt x="8014" y="14510"/>
                  </a:cubicBezTo>
                  <a:cubicBezTo>
                    <a:pt x="11285" y="14510"/>
                    <a:pt x="14242" y="12251"/>
                    <a:pt x="15047" y="8927"/>
                  </a:cubicBezTo>
                  <a:cubicBezTo>
                    <a:pt x="15959" y="5036"/>
                    <a:pt x="13557" y="1115"/>
                    <a:pt x="9636" y="203"/>
                  </a:cubicBezTo>
                  <a:cubicBezTo>
                    <a:pt x="9070" y="66"/>
                    <a:pt x="8502" y="1"/>
                    <a:pt x="79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57;p39">
              <a:extLst>
                <a:ext uri="{FF2B5EF4-FFF2-40B4-BE49-F238E27FC236}">
                  <a16:creationId xmlns:a16="http://schemas.microsoft.com/office/drawing/2014/main" id="{08197FD1-2781-7825-032C-8DFC0D60DE78}"/>
                </a:ext>
              </a:extLst>
            </p:cNvPr>
            <p:cNvSpPr/>
            <p:nvPr/>
          </p:nvSpPr>
          <p:spPr>
            <a:xfrm>
              <a:off x="2415068" y="3420967"/>
              <a:ext cx="403280" cy="402420"/>
            </a:xfrm>
            <a:custGeom>
              <a:avLst/>
              <a:gdLst/>
              <a:ahLst/>
              <a:cxnLst/>
              <a:rect l="l" t="t" r="r" b="b"/>
              <a:pathLst>
                <a:path w="14530" h="14499" extrusionOk="0">
                  <a:moveTo>
                    <a:pt x="7265" y="0"/>
                  </a:moveTo>
                  <a:cubicBezTo>
                    <a:pt x="3253" y="0"/>
                    <a:pt x="0" y="3253"/>
                    <a:pt x="0" y="7265"/>
                  </a:cubicBezTo>
                  <a:cubicBezTo>
                    <a:pt x="0" y="11277"/>
                    <a:pt x="3253" y="14499"/>
                    <a:pt x="7265" y="14499"/>
                  </a:cubicBezTo>
                  <a:cubicBezTo>
                    <a:pt x="11277" y="14499"/>
                    <a:pt x="14530" y="11277"/>
                    <a:pt x="14530" y="7265"/>
                  </a:cubicBezTo>
                  <a:cubicBezTo>
                    <a:pt x="14530" y="3253"/>
                    <a:pt x="11277" y="0"/>
                    <a:pt x="7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58;p39">
              <a:extLst>
                <a:ext uri="{FF2B5EF4-FFF2-40B4-BE49-F238E27FC236}">
                  <a16:creationId xmlns:a16="http://schemas.microsoft.com/office/drawing/2014/main" id="{63138522-FCC5-390C-90B7-7979CF3DAE4B}"/>
                </a:ext>
              </a:extLst>
            </p:cNvPr>
            <p:cNvSpPr/>
            <p:nvPr/>
          </p:nvSpPr>
          <p:spPr>
            <a:xfrm>
              <a:off x="2991226" y="3383833"/>
              <a:ext cx="282657" cy="282657"/>
            </a:xfrm>
            <a:custGeom>
              <a:avLst/>
              <a:gdLst/>
              <a:ahLst/>
              <a:cxnLst/>
              <a:rect l="l" t="t" r="r" b="b"/>
              <a:pathLst>
                <a:path w="10184" h="10184" extrusionOk="0">
                  <a:moveTo>
                    <a:pt x="5077" y="1"/>
                  </a:moveTo>
                  <a:cubicBezTo>
                    <a:pt x="2250" y="1"/>
                    <a:pt x="1" y="2281"/>
                    <a:pt x="1" y="5107"/>
                  </a:cubicBezTo>
                  <a:cubicBezTo>
                    <a:pt x="1" y="7904"/>
                    <a:pt x="2250" y="10183"/>
                    <a:pt x="5077" y="10183"/>
                  </a:cubicBezTo>
                  <a:cubicBezTo>
                    <a:pt x="7904" y="10183"/>
                    <a:pt x="10183" y="7904"/>
                    <a:pt x="10183" y="5107"/>
                  </a:cubicBezTo>
                  <a:cubicBezTo>
                    <a:pt x="10183" y="2281"/>
                    <a:pt x="7904" y="1"/>
                    <a:pt x="50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59;p39">
              <a:extLst>
                <a:ext uri="{FF2B5EF4-FFF2-40B4-BE49-F238E27FC236}">
                  <a16:creationId xmlns:a16="http://schemas.microsoft.com/office/drawing/2014/main" id="{3942DE19-F2AA-ECC8-7F14-9095563E5984}"/>
                </a:ext>
              </a:extLst>
            </p:cNvPr>
            <p:cNvSpPr/>
            <p:nvPr/>
          </p:nvSpPr>
          <p:spPr>
            <a:xfrm>
              <a:off x="1988223" y="3337458"/>
              <a:ext cx="254791" cy="255624"/>
            </a:xfrm>
            <a:custGeom>
              <a:avLst/>
              <a:gdLst/>
              <a:ahLst/>
              <a:cxnLst/>
              <a:rect l="l" t="t" r="r" b="b"/>
              <a:pathLst>
                <a:path w="9180" h="9210" extrusionOk="0">
                  <a:moveTo>
                    <a:pt x="4590" y="0"/>
                  </a:moveTo>
                  <a:cubicBezTo>
                    <a:pt x="2037" y="0"/>
                    <a:pt x="0" y="2067"/>
                    <a:pt x="0" y="4620"/>
                  </a:cubicBezTo>
                  <a:cubicBezTo>
                    <a:pt x="0" y="7143"/>
                    <a:pt x="2037" y="9210"/>
                    <a:pt x="4590" y="9210"/>
                  </a:cubicBezTo>
                  <a:cubicBezTo>
                    <a:pt x="7143" y="9210"/>
                    <a:pt x="9180" y="7143"/>
                    <a:pt x="9180" y="4620"/>
                  </a:cubicBezTo>
                  <a:cubicBezTo>
                    <a:pt x="9180" y="2067"/>
                    <a:pt x="7143" y="0"/>
                    <a:pt x="45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60;p39">
              <a:extLst>
                <a:ext uri="{FF2B5EF4-FFF2-40B4-BE49-F238E27FC236}">
                  <a16:creationId xmlns:a16="http://schemas.microsoft.com/office/drawing/2014/main" id="{75639415-248B-1BDF-74BD-FE09D2B44C7E}"/>
                </a:ext>
              </a:extLst>
            </p:cNvPr>
            <p:cNvSpPr/>
            <p:nvPr/>
          </p:nvSpPr>
          <p:spPr>
            <a:xfrm>
              <a:off x="2616696" y="3314672"/>
              <a:ext cx="254791" cy="254791"/>
            </a:xfrm>
            <a:custGeom>
              <a:avLst/>
              <a:gdLst/>
              <a:ahLst/>
              <a:cxnLst/>
              <a:rect l="l" t="t" r="r" b="b"/>
              <a:pathLst>
                <a:path w="9180" h="9180" extrusionOk="0">
                  <a:moveTo>
                    <a:pt x="4590" y="0"/>
                  </a:moveTo>
                  <a:cubicBezTo>
                    <a:pt x="2037" y="0"/>
                    <a:pt x="0" y="2037"/>
                    <a:pt x="0" y="4590"/>
                  </a:cubicBezTo>
                  <a:cubicBezTo>
                    <a:pt x="0" y="7143"/>
                    <a:pt x="2037" y="9180"/>
                    <a:pt x="4590" y="9180"/>
                  </a:cubicBezTo>
                  <a:cubicBezTo>
                    <a:pt x="7143" y="9180"/>
                    <a:pt x="9180" y="7143"/>
                    <a:pt x="9180" y="4590"/>
                  </a:cubicBezTo>
                  <a:cubicBezTo>
                    <a:pt x="9180" y="2037"/>
                    <a:pt x="7143" y="0"/>
                    <a:pt x="45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61;p39">
              <a:extLst>
                <a:ext uri="{FF2B5EF4-FFF2-40B4-BE49-F238E27FC236}">
                  <a16:creationId xmlns:a16="http://schemas.microsoft.com/office/drawing/2014/main" id="{3D9FA07D-6763-B6B2-321C-E1D2EFEA0568}"/>
                </a:ext>
              </a:extLst>
            </p:cNvPr>
            <p:cNvSpPr/>
            <p:nvPr/>
          </p:nvSpPr>
          <p:spPr>
            <a:xfrm>
              <a:off x="3630660" y="3297798"/>
              <a:ext cx="232032" cy="232032"/>
            </a:xfrm>
            <a:custGeom>
              <a:avLst/>
              <a:gdLst/>
              <a:ahLst/>
              <a:cxnLst/>
              <a:rect l="l" t="t" r="r" b="b"/>
              <a:pathLst>
                <a:path w="8360" h="8360" extrusionOk="0">
                  <a:moveTo>
                    <a:pt x="4195" y="1"/>
                  </a:moveTo>
                  <a:cubicBezTo>
                    <a:pt x="1885" y="1"/>
                    <a:pt x="1" y="1855"/>
                    <a:pt x="1" y="4165"/>
                  </a:cubicBezTo>
                  <a:cubicBezTo>
                    <a:pt x="1" y="6475"/>
                    <a:pt x="1885" y="8359"/>
                    <a:pt x="4195" y="8359"/>
                  </a:cubicBezTo>
                  <a:cubicBezTo>
                    <a:pt x="6505" y="8359"/>
                    <a:pt x="8360" y="6475"/>
                    <a:pt x="8360" y="4165"/>
                  </a:cubicBezTo>
                  <a:cubicBezTo>
                    <a:pt x="8360" y="1855"/>
                    <a:pt x="6505" y="1"/>
                    <a:pt x="4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62;p39">
              <a:extLst>
                <a:ext uri="{FF2B5EF4-FFF2-40B4-BE49-F238E27FC236}">
                  <a16:creationId xmlns:a16="http://schemas.microsoft.com/office/drawing/2014/main" id="{C6CA51E9-6CAE-BAEC-A51A-3AC436C291D6}"/>
                </a:ext>
              </a:extLst>
            </p:cNvPr>
            <p:cNvSpPr/>
            <p:nvPr/>
          </p:nvSpPr>
          <p:spPr>
            <a:xfrm>
              <a:off x="3262874" y="3337458"/>
              <a:ext cx="232004" cy="232004"/>
            </a:xfrm>
            <a:custGeom>
              <a:avLst/>
              <a:gdLst/>
              <a:ahLst/>
              <a:cxnLst/>
              <a:rect l="l" t="t" r="r" b="b"/>
              <a:pathLst>
                <a:path w="8359" h="8359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cubicBezTo>
                    <a:pt x="0" y="6505"/>
                    <a:pt x="1885" y="8359"/>
                    <a:pt x="4195" y="8359"/>
                  </a:cubicBezTo>
                  <a:cubicBezTo>
                    <a:pt x="6474" y="8359"/>
                    <a:pt x="8359" y="6505"/>
                    <a:pt x="8359" y="4195"/>
                  </a:cubicBezTo>
                  <a:cubicBezTo>
                    <a:pt x="8359" y="1885"/>
                    <a:pt x="6474" y="0"/>
                    <a:pt x="4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63;p39">
              <a:extLst>
                <a:ext uri="{FF2B5EF4-FFF2-40B4-BE49-F238E27FC236}">
                  <a16:creationId xmlns:a16="http://schemas.microsoft.com/office/drawing/2014/main" id="{FA1320DA-C73F-32EE-B0C7-FBF0A455C40D}"/>
                </a:ext>
              </a:extLst>
            </p:cNvPr>
            <p:cNvSpPr/>
            <p:nvPr/>
          </p:nvSpPr>
          <p:spPr>
            <a:xfrm>
              <a:off x="1780685" y="3623427"/>
              <a:ext cx="2239884" cy="857158"/>
            </a:xfrm>
            <a:custGeom>
              <a:avLst/>
              <a:gdLst/>
              <a:ahLst/>
              <a:cxnLst/>
              <a:rect l="l" t="t" r="r" b="b"/>
              <a:pathLst>
                <a:path w="80702" h="30883" extrusionOk="0">
                  <a:moveTo>
                    <a:pt x="1" y="0"/>
                  </a:moveTo>
                  <a:cubicBezTo>
                    <a:pt x="1" y="1338"/>
                    <a:pt x="62" y="2614"/>
                    <a:pt x="214" y="3891"/>
                  </a:cubicBezTo>
                  <a:cubicBezTo>
                    <a:pt x="305" y="4529"/>
                    <a:pt x="396" y="5198"/>
                    <a:pt x="518" y="5867"/>
                  </a:cubicBezTo>
                  <a:cubicBezTo>
                    <a:pt x="3679" y="22402"/>
                    <a:pt x="20305" y="30882"/>
                    <a:pt x="40336" y="30882"/>
                  </a:cubicBezTo>
                  <a:cubicBezTo>
                    <a:pt x="60336" y="30882"/>
                    <a:pt x="76963" y="22463"/>
                    <a:pt x="80124" y="5927"/>
                  </a:cubicBezTo>
                  <a:cubicBezTo>
                    <a:pt x="80276" y="5289"/>
                    <a:pt x="80398" y="4560"/>
                    <a:pt x="80458" y="3891"/>
                  </a:cubicBezTo>
                  <a:cubicBezTo>
                    <a:pt x="80610" y="2614"/>
                    <a:pt x="80702" y="1338"/>
                    <a:pt x="80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64;p39">
              <a:extLst>
                <a:ext uri="{FF2B5EF4-FFF2-40B4-BE49-F238E27FC236}">
                  <a16:creationId xmlns:a16="http://schemas.microsoft.com/office/drawing/2014/main" id="{153F7845-8BFD-E4C2-64D6-DC848C0D26E4}"/>
                </a:ext>
              </a:extLst>
            </p:cNvPr>
            <p:cNvSpPr/>
            <p:nvPr/>
          </p:nvSpPr>
          <p:spPr>
            <a:xfrm>
              <a:off x="1784903" y="3731387"/>
              <a:ext cx="2228921" cy="56565"/>
            </a:xfrm>
            <a:custGeom>
              <a:avLst/>
              <a:gdLst/>
              <a:ahLst/>
              <a:cxnLst/>
              <a:rect l="l" t="t" r="r" b="b"/>
              <a:pathLst>
                <a:path w="80307" h="2038" extrusionOk="0">
                  <a:moveTo>
                    <a:pt x="1" y="1"/>
                  </a:moveTo>
                  <a:cubicBezTo>
                    <a:pt x="1" y="1"/>
                    <a:pt x="183" y="1460"/>
                    <a:pt x="335" y="1977"/>
                  </a:cubicBezTo>
                  <a:cubicBezTo>
                    <a:pt x="366" y="2007"/>
                    <a:pt x="366" y="2007"/>
                    <a:pt x="366" y="2037"/>
                  </a:cubicBezTo>
                  <a:lnTo>
                    <a:pt x="79972" y="2037"/>
                  </a:lnTo>
                  <a:cubicBezTo>
                    <a:pt x="80124" y="1399"/>
                    <a:pt x="80246" y="670"/>
                    <a:pt x="80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65;p39">
              <a:extLst>
                <a:ext uri="{FF2B5EF4-FFF2-40B4-BE49-F238E27FC236}">
                  <a16:creationId xmlns:a16="http://schemas.microsoft.com/office/drawing/2014/main" id="{546F625B-AFFB-1AA9-F684-F6E29F55E231}"/>
                </a:ext>
              </a:extLst>
            </p:cNvPr>
            <p:cNvSpPr/>
            <p:nvPr/>
          </p:nvSpPr>
          <p:spPr>
            <a:xfrm>
              <a:off x="2377102" y="4277181"/>
              <a:ext cx="1058798" cy="264089"/>
            </a:xfrm>
            <a:custGeom>
              <a:avLst/>
              <a:gdLst/>
              <a:ahLst/>
              <a:cxnLst/>
              <a:rect l="l" t="t" r="r" b="b"/>
              <a:pathLst>
                <a:path w="38148" h="9515" extrusionOk="0">
                  <a:moveTo>
                    <a:pt x="3435" y="1"/>
                  </a:moveTo>
                  <a:cubicBezTo>
                    <a:pt x="1520" y="1"/>
                    <a:pt x="1" y="1521"/>
                    <a:pt x="1" y="3435"/>
                  </a:cubicBezTo>
                  <a:lnTo>
                    <a:pt x="1" y="6080"/>
                  </a:lnTo>
                  <a:cubicBezTo>
                    <a:pt x="1" y="7995"/>
                    <a:pt x="1520" y="9515"/>
                    <a:pt x="3435" y="9515"/>
                  </a:cubicBezTo>
                  <a:lnTo>
                    <a:pt x="34743" y="9515"/>
                  </a:lnTo>
                  <a:cubicBezTo>
                    <a:pt x="36627" y="9515"/>
                    <a:pt x="38147" y="7995"/>
                    <a:pt x="38147" y="6080"/>
                  </a:cubicBezTo>
                  <a:lnTo>
                    <a:pt x="38147" y="3435"/>
                  </a:lnTo>
                  <a:cubicBezTo>
                    <a:pt x="38147" y="1521"/>
                    <a:pt x="36627" y="1"/>
                    <a:pt x="34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66;p39">
              <a:extLst>
                <a:ext uri="{FF2B5EF4-FFF2-40B4-BE49-F238E27FC236}">
                  <a16:creationId xmlns:a16="http://schemas.microsoft.com/office/drawing/2014/main" id="{9E756D06-D675-DA30-7111-3EE7E18E7C76}"/>
                </a:ext>
              </a:extLst>
            </p:cNvPr>
            <p:cNvSpPr/>
            <p:nvPr/>
          </p:nvSpPr>
          <p:spPr>
            <a:xfrm>
              <a:off x="3021588" y="3623427"/>
              <a:ext cx="998902" cy="917886"/>
            </a:xfrm>
            <a:custGeom>
              <a:avLst/>
              <a:gdLst/>
              <a:ahLst/>
              <a:cxnLst/>
              <a:rect l="l" t="t" r="r" b="b"/>
              <a:pathLst>
                <a:path w="35990" h="33071" extrusionOk="0">
                  <a:moveTo>
                    <a:pt x="16719" y="0"/>
                  </a:moveTo>
                  <a:cubicBezTo>
                    <a:pt x="13831" y="8693"/>
                    <a:pt x="8542" y="21824"/>
                    <a:pt x="1" y="33071"/>
                  </a:cubicBezTo>
                  <a:lnTo>
                    <a:pt x="11521" y="33071"/>
                  </a:lnTo>
                  <a:cubicBezTo>
                    <a:pt x="13405" y="33071"/>
                    <a:pt x="14925" y="31551"/>
                    <a:pt x="14925" y="29636"/>
                  </a:cubicBezTo>
                  <a:lnTo>
                    <a:pt x="14925" y="27812"/>
                  </a:lnTo>
                  <a:cubicBezTo>
                    <a:pt x="25594" y="24013"/>
                    <a:pt x="33345" y="16687"/>
                    <a:pt x="35412" y="5927"/>
                  </a:cubicBezTo>
                  <a:cubicBezTo>
                    <a:pt x="35564" y="5289"/>
                    <a:pt x="35686" y="4560"/>
                    <a:pt x="35746" y="3891"/>
                  </a:cubicBezTo>
                  <a:cubicBezTo>
                    <a:pt x="35898" y="2614"/>
                    <a:pt x="35990" y="1338"/>
                    <a:pt x="35990" y="0"/>
                  </a:cubicBezTo>
                  <a:close/>
                </a:path>
              </a:pathLst>
            </a:custGeom>
            <a:solidFill>
              <a:srgbClr val="000000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67;p39">
              <a:extLst>
                <a:ext uri="{FF2B5EF4-FFF2-40B4-BE49-F238E27FC236}">
                  <a16:creationId xmlns:a16="http://schemas.microsoft.com/office/drawing/2014/main" id="{057133F3-3ABE-3401-6B77-C5204A72C47D}"/>
                </a:ext>
              </a:extLst>
            </p:cNvPr>
            <p:cNvSpPr/>
            <p:nvPr/>
          </p:nvSpPr>
          <p:spPr>
            <a:xfrm>
              <a:off x="3816246" y="3381835"/>
              <a:ext cx="22815" cy="114240"/>
            </a:xfrm>
            <a:custGeom>
              <a:avLst/>
              <a:gdLst/>
              <a:ahLst/>
              <a:cxnLst/>
              <a:rect l="l" t="t" r="r" b="b"/>
              <a:pathLst>
                <a:path w="822" h="4116" extrusionOk="0">
                  <a:moveTo>
                    <a:pt x="627" y="0"/>
                  </a:moveTo>
                  <a:cubicBezTo>
                    <a:pt x="562" y="0"/>
                    <a:pt x="501" y="28"/>
                    <a:pt x="457" y="73"/>
                  </a:cubicBezTo>
                  <a:cubicBezTo>
                    <a:pt x="153" y="681"/>
                    <a:pt x="1" y="1410"/>
                    <a:pt x="62" y="2109"/>
                  </a:cubicBezTo>
                  <a:cubicBezTo>
                    <a:pt x="92" y="2444"/>
                    <a:pt x="153" y="2778"/>
                    <a:pt x="244" y="3082"/>
                  </a:cubicBezTo>
                  <a:lnTo>
                    <a:pt x="548" y="4024"/>
                  </a:lnTo>
                  <a:cubicBezTo>
                    <a:pt x="548" y="4085"/>
                    <a:pt x="609" y="4115"/>
                    <a:pt x="669" y="4115"/>
                  </a:cubicBezTo>
                  <a:cubicBezTo>
                    <a:pt x="700" y="4115"/>
                    <a:pt x="730" y="4024"/>
                    <a:pt x="730" y="3994"/>
                  </a:cubicBezTo>
                  <a:lnTo>
                    <a:pt x="457" y="3052"/>
                  </a:lnTo>
                  <a:cubicBezTo>
                    <a:pt x="396" y="2748"/>
                    <a:pt x="305" y="2413"/>
                    <a:pt x="305" y="2109"/>
                  </a:cubicBezTo>
                  <a:cubicBezTo>
                    <a:pt x="305" y="1441"/>
                    <a:pt x="517" y="802"/>
                    <a:pt x="761" y="225"/>
                  </a:cubicBezTo>
                  <a:cubicBezTo>
                    <a:pt x="821" y="164"/>
                    <a:pt x="761" y="42"/>
                    <a:pt x="700" y="12"/>
                  </a:cubicBezTo>
                  <a:cubicBezTo>
                    <a:pt x="675" y="4"/>
                    <a:pt x="651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68;p39">
              <a:extLst>
                <a:ext uri="{FF2B5EF4-FFF2-40B4-BE49-F238E27FC236}">
                  <a16:creationId xmlns:a16="http://schemas.microsoft.com/office/drawing/2014/main" id="{C9C9E8BA-0DBB-C549-8D29-FC0DDA13D0B6}"/>
                </a:ext>
              </a:extLst>
            </p:cNvPr>
            <p:cNvSpPr/>
            <p:nvPr/>
          </p:nvSpPr>
          <p:spPr>
            <a:xfrm>
              <a:off x="3792628" y="3440256"/>
              <a:ext cx="140912" cy="133529"/>
            </a:xfrm>
            <a:custGeom>
              <a:avLst/>
              <a:gdLst/>
              <a:ahLst/>
              <a:cxnLst/>
              <a:rect l="l" t="t" r="r" b="b"/>
              <a:pathLst>
                <a:path w="5077" h="4811" extrusionOk="0">
                  <a:moveTo>
                    <a:pt x="2817" y="1"/>
                  </a:moveTo>
                  <a:cubicBezTo>
                    <a:pt x="2271" y="1"/>
                    <a:pt x="1699" y="221"/>
                    <a:pt x="1216" y="643"/>
                  </a:cubicBezTo>
                  <a:cubicBezTo>
                    <a:pt x="213" y="1433"/>
                    <a:pt x="1" y="2770"/>
                    <a:pt x="761" y="3682"/>
                  </a:cubicBezTo>
                  <a:cubicBezTo>
                    <a:pt x="1353" y="4366"/>
                    <a:pt x="2938" y="4811"/>
                    <a:pt x="3898" y="4811"/>
                  </a:cubicBezTo>
                  <a:cubicBezTo>
                    <a:pt x="4218" y="4811"/>
                    <a:pt x="4469" y="4761"/>
                    <a:pt x="4590" y="4655"/>
                  </a:cubicBezTo>
                  <a:cubicBezTo>
                    <a:pt x="5077" y="4260"/>
                    <a:pt x="5046" y="1615"/>
                    <a:pt x="4286" y="703"/>
                  </a:cubicBezTo>
                  <a:cubicBezTo>
                    <a:pt x="3903" y="228"/>
                    <a:pt x="3373" y="1"/>
                    <a:pt x="28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69;p39">
              <a:extLst>
                <a:ext uri="{FF2B5EF4-FFF2-40B4-BE49-F238E27FC236}">
                  <a16:creationId xmlns:a16="http://schemas.microsoft.com/office/drawing/2014/main" id="{C8971215-92E3-CC07-E850-FB28FEE76A06}"/>
                </a:ext>
              </a:extLst>
            </p:cNvPr>
            <p:cNvSpPr/>
            <p:nvPr/>
          </p:nvSpPr>
          <p:spPr>
            <a:xfrm>
              <a:off x="3793489" y="3441199"/>
              <a:ext cx="127395" cy="132586"/>
            </a:xfrm>
            <a:custGeom>
              <a:avLst/>
              <a:gdLst/>
              <a:ahLst/>
              <a:cxnLst/>
              <a:rect l="l" t="t" r="r" b="b"/>
              <a:pathLst>
                <a:path w="4590" h="4777" extrusionOk="0">
                  <a:moveTo>
                    <a:pt x="2584" y="1"/>
                  </a:moveTo>
                  <a:lnTo>
                    <a:pt x="2584" y="1"/>
                  </a:lnTo>
                  <a:cubicBezTo>
                    <a:pt x="2067" y="31"/>
                    <a:pt x="1641" y="214"/>
                    <a:pt x="1216" y="609"/>
                  </a:cubicBezTo>
                  <a:cubicBezTo>
                    <a:pt x="213" y="1399"/>
                    <a:pt x="0" y="2736"/>
                    <a:pt x="760" y="3648"/>
                  </a:cubicBezTo>
                  <a:cubicBezTo>
                    <a:pt x="1330" y="4332"/>
                    <a:pt x="2891" y="4777"/>
                    <a:pt x="3867" y="4777"/>
                  </a:cubicBezTo>
                  <a:cubicBezTo>
                    <a:pt x="4193" y="4777"/>
                    <a:pt x="4453" y="4727"/>
                    <a:pt x="4590" y="4621"/>
                  </a:cubicBezTo>
                  <a:cubicBezTo>
                    <a:pt x="3617" y="4621"/>
                    <a:pt x="1976" y="4165"/>
                    <a:pt x="1398" y="3466"/>
                  </a:cubicBezTo>
                  <a:cubicBezTo>
                    <a:pt x="638" y="2554"/>
                    <a:pt x="882" y="1217"/>
                    <a:pt x="1854" y="426"/>
                  </a:cubicBezTo>
                  <a:cubicBezTo>
                    <a:pt x="2097" y="214"/>
                    <a:pt x="2310" y="62"/>
                    <a:pt x="2584" y="1"/>
                  </a:cubicBezTo>
                  <a:close/>
                </a:path>
              </a:pathLst>
            </a:custGeom>
            <a:solidFill>
              <a:srgbClr val="FF9900">
                <a:alpha val="25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70;p39">
              <a:extLst>
                <a:ext uri="{FF2B5EF4-FFF2-40B4-BE49-F238E27FC236}">
                  <a16:creationId xmlns:a16="http://schemas.microsoft.com/office/drawing/2014/main" id="{9223A40F-53C5-9876-E401-4F7262224AA0}"/>
                </a:ext>
              </a:extLst>
            </p:cNvPr>
            <p:cNvSpPr/>
            <p:nvPr/>
          </p:nvSpPr>
          <p:spPr>
            <a:xfrm>
              <a:off x="3773229" y="3410837"/>
              <a:ext cx="95366" cy="78547"/>
            </a:xfrm>
            <a:custGeom>
              <a:avLst/>
              <a:gdLst/>
              <a:ahLst/>
              <a:cxnLst/>
              <a:rect l="l" t="t" r="r" b="b"/>
              <a:pathLst>
                <a:path w="3436" h="2830" extrusionOk="0">
                  <a:moveTo>
                    <a:pt x="3192" y="1"/>
                  </a:moveTo>
                  <a:cubicBezTo>
                    <a:pt x="3192" y="1"/>
                    <a:pt x="2979" y="335"/>
                    <a:pt x="2706" y="700"/>
                  </a:cubicBezTo>
                  <a:cubicBezTo>
                    <a:pt x="2675" y="791"/>
                    <a:pt x="2615" y="852"/>
                    <a:pt x="2554" y="912"/>
                  </a:cubicBezTo>
                  <a:cubicBezTo>
                    <a:pt x="2523" y="548"/>
                    <a:pt x="2402" y="213"/>
                    <a:pt x="2402" y="213"/>
                  </a:cubicBezTo>
                  <a:lnTo>
                    <a:pt x="1551" y="1277"/>
                  </a:lnTo>
                  <a:lnTo>
                    <a:pt x="396" y="1885"/>
                  </a:lnTo>
                  <a:cubicBezTo>
                    <a:pt x="396" y="1885"/>
                    <a:pt x="700" y="2067"/>
                    <a:pt x="1034" y="2159"/>
                  </a:cubicBezTo>
                  <a:lnTo>
                    <a:pt x="791" y="2280"/>
                  </a:lnTo>
                  <a:cubicBezTo>
                    <a:pt x="396" y="2463"/>
                    <a:pt x="1" y="2615"/>
                    <a:pt x="1" y="2615"/>
                  </a:cubicBezTo>
                  <a:cubicBezTo>
                    <a:pt x="1" y="2615"/>
                    <a:pt x="378" y="2830"/>
                    <a:pt x="903" y="2830"/>
                  </a:cubicBezTo>
                  <a:cubicBezTo>
                    <a:pt x="936" y="2830"/>
                    <a:pt x="970" y="2829"/>
                    <a:pt x="1004" y="2827"/>
                  </a:cubicBezTo>
                  <a:cubicBezTo>
                    <a:pt x="1460" y="2797"/>
                    <a:pt x="1946" y="2067"/>
                    <a:pt x="2098" y="1885"/>
                  </a:cubicBezTo>
                  <a:cubicBezTo>
                    <a:pt x="2311" y="1763"/>
                    <a:pt x="3131" y="1399"/>
                    <a:pt x="3223" y="973"/>
                  </a:cubicBezTo>
                  <a:cubicBezTo>
                    <a:pt x="3435" y="456"/>
                    <a:pt x="3192" y="1"/>
                    <a:pt x="3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71;p39">
              <a:extLst>
                <a:ext uri="{FF2B5EF4-FFF2-40B4-BE49-F238E27FC236}">
                  <a16:creationId xmlns:a16="http://schemas.microsoft.com/office/drawing/2014/main" id="{F45AC14D-9D3F-9E53-77B0-79475F91A84D}"/>
                </a:ext>
              </a:extLst>
            </p:cNvPr>
            <p:cNvSpPr/>
            <p:nvPr/>
          </p:nvSpPr>
          <p:spPr>
            <a:xfrm>
              <a:off x="3913272" y="3538002"/>
              <a:ext cx="5940" cy="9520"/>
            </a:xfrm>
            <a:custGeom>
              <a:avLst/>
              <a:gdLst/>
              <a:ahLst/>
              <a:cxnLst/>
              <a:rect l="l" t="t" r="r" b="b"/>
              <a:pathLst>
                <a:path w="214" h="343" extrusionOk="0">
                  <a:moveTo>
                    <a:pt x="122" y="1"/>
                  </a:moveTo>
                  <a:cubicBezTo>
                    <a:pt x="112" y="1"/>
                    <a:pt x="102" y="3"/>
                    <a:pt x="91" y="8"/>
                  </a:cubicBezTo>
                  <a:cubicBezTo>
                    <a:pt x="0" y="8"/>
                    <a:pt x="0" y="69"/>
                    <a:pt x="0" y="191"/>
                  </a:cubicBezTo>
                  <a:cubicBezTo>
                    <a:pt x="0" y="282"/>
                    <a:pt x="91" y="343"/>
                    <a:pt x="122" y="343"/>
                  </a:cubicBezTo>
                  <a:cubicBezTo>
                    <a:pt x="213" y="343"/>
                    <a:pt x="213" y="282"/>
                    <a:pt x="213" y="160"/>
                  </a:cubicBezTo>
                  <a:cubicBezTo>
                    <a:pt x="213" y="60"/>
                    <a:pt x="171" y="1"/>
                    <a:pt x="122" y="1"/>
                  </a:cubicBezTo>
                  <a:close/>
                </a:path>
              </a:pathLst>
            </a:custGeom>
            <a:solidFill>
              <a:srgbClr val="B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72;p39">
              <a:extLst>
                <a:ext uri="{FF2B5EF4-FFF2-40B4-BE49-F238E27FC236}">
                  <a16:creationId xmlns:a16="http://schemas.microsoft.com/office/drawing/2014/main" id="{7AAB7478-5C87-18BD-4BB9-DC3AE288C358}"/>
                </a:ext>
              </a:extLst>
            </p:cNvPr>
            <p:cNvSpPr/>
            <p:nvPr/>
          </p:nvSpPr>
          <p:spPr>
            <a:xfrm>
              <a:off x="3883742" y="3556153"/>
              <a:ext cx="8465" cy="6134"/>
            </a:xfrm>
            <a:custGeom>
              <a:avLst/>
              <a:gdLst/>
              <a:ahLst/>
              <a:cxnLst/>
              <a:rect l="l" t="t" r="r" b="b"/>
              <a:pathLst>
                <a:path w="305" h="221" extrusionOk="0">
                  <a:moveTo>
                    <a:pt x="95" y="0"/>
                  </a:moveTo>
                  <a:cubicBezTo>
                    <a:pt x="61" y="0"/>
                    <a:pt x="31" y="8"/>
                    <a:pt x="0" y="23"/>
                  </a:cubicBezTo>
                  <a:cubicBezTo>
                    <a:pt x="0" y="53"/>
                    <a:pt x="61" y="145"/>
                    <a:pt x="122" y="175"/>
                  </a:cubicBezTo>
                  <a:cubicBezTo>
                    <a:pt x="168" y="205"/>
                    <a:pt x="206" y="221"/>
                    <a:pt x="236" y="221"/>
                  </a:cubicBezTo>
                  <a:cubicBezTo>
                    <a:pt x="266" y="221"/>
                    <a:pt x="289" y="205"/>
                    <a:pt x="304" y="175"/>
                  </a:cubicBezTo>
                  <a:cubicBezTo>
                    <a:pt x="304" y="145"/>
                    <a:pt x="274" y="84"/>
                    <a:pt x="213" y="23"/>
                  </a:cubicBezTo>
                  <a:cubicBezTo>
                    <a:pt x="168" y="8"/>
                    <a:pt x="130" y="0"/>
                    <a:pt x="95" y="0"/>
                  </a:cubicBezTo>
                  <a:close/>
                </a:path>
              </a:pathLst>
            </a:custGeom>
            <a:solidFill>
              <a:srgbClr val="B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73;p39">
              <a:extLst>
                <a:ext uri="{FF2B5EF4-FFF2-40B4-BE49-F238E27FC236}">
                  <a16:creationId xmlns:a16="http://schemas.microsoft.com/office/drawing/2014/main" id="{9A166CF0-D4A0-B8AB-90FC-E0C4B510689D}"/>
                </a:ext>
              </a:extLst>
            </p:cNvPr>
            <p:cNvSpPr/>
            <p:nvPr/>
          </p:nvSpPr>
          <p:spPr>
            <a:xfrm>
              <a:off x="3904835" y="3555626"/>
              <a:ext cx="8465" cy="8243"/>
            </a:xfrm>
            <a:custGeom>
              <a:avLst/>
              <a:gdLst/>
              <a:ahLst/>
              <a:cxnLst/>
              <a:rect l="l" t="t" r="r" b="b"/>
              <a:pathLst>
                <a:path w="305" h="297" extrusionOk="0">
                  <a:moveTo>
                    <a:pt x="90" y="0"/>
                  </a:moveTo>
                  <a:cubicBezTo>
                    <a:pt x="78" y="0"/>
                    <a:pt x="69" y="4"/>
                    <a:pt x="61" y="12"/>
                  </a:cubicBezTo>
                  <a:cubicBezTo>
                    <a:pt x="0" y="42"/>
                    <a:pt x="0" y="133"/>
                    <a:pt x="91" y="194"/>
                  </a:cubicBezTo>
                  <a:cubicBezTo>
                    <a:pt x="137" y="262"/>
                    <a:pt x="200" y="297"/>
                    <a:pt x="241" y="297"/>
                  </a:cubicBezTo>
                  <a:cubicBezTo>
                    <a:pt x="255" y="297"/>
                    <a:pt x="266" y="293"/>
                    <a:pt x="274" y="285"/>
                  </a:cubicBezTo>
                  <a:cubicBezTo>
                    <a:pt x="304" y="255"/>
                    <a:pt x="304" y="164"/>
                    <a:pt x="243" y="103"/>
                  </a:cubicBezTo>
                  <a:cubicBezTo>
                    <a:pt x="175" y="34"/>
                    <a:pt x="124" y="0"/>
                    <a:pt x="90" y="0"/>
                  </a:cubicBezTo>
                  <a:close/>
                </a:path>
              </a:pathLst>
            </a:custGeom>
            <a:solidFill>
              <a:srgbClr val="B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74;p39">
              <a:extLst>
                <a:ext uri="{FF2B5EF4-FFF2-40B4-BE49-F238E27FC236}">
                  <a16:creationId xmlns:a16="http://schemas.microsoft.com/office/drawing/2014/main" id="{A75B2A36-491B-E0ED-0DB3-50D86F68E78D}"/>
                </a:ext>
              </a:extLst>
            </p:cNvPr>
            <p:cNvSpPr/>
            <p:nvPr/>
          </p:nvSpPr>
          <p:spPr>
            <a:xfrm>
              <a:off x="3843250" y="3547189"/>
              <a:ext cx="8465" cy="8243"/>
            </a:xfrm>
            <a:custGeom>
              <a:avLst/>
              <a:gdLst/>
              <a:ahLst/>
              <a:cxnLst/>
              <a:rect l="l" t="t" r="r" b="b"/>
              <a:pathLst>
                <a:path w="305" h="297" extrusionOk="0">
                  <a:moveTo>
                    <a:pt x="64" y="0"/>
                  </a:moveTo>
                  <a:cubicBezTo>
                    <a:pt x="50" y="0"/>
                    <a:pt x="38" y="4"/>
                    <a:pt x="31" y="12"/>
                  </a:cubicBezTo>
                  <a:cubicBezTo>
                    <a:pt x="0" y="42"/>
                    <a:pt x="0" y="133"/>
                    <a:pt x="61" y="194"/>
                  </a:cubicBezTo>
                  <a:cubicBezTo>
                    <a:pt x="130" y="262"/>
                    <a:pt x="181" y="297"/>
                    <a:pt x="215" y="297"/>
                  </a:cubicBezTo>
                  <a:cubicBezTo>
                    <a:pt x="226" y="297"/>
                    <a:pt x="236" y="293"/>
                    <a:pt x="244" y="285"/>
                  </a:cubicBezTo>
                  <a:cubicBezTo>
                    <a:pt x="304" y="255"/>
                    <a:pt x="304" y="164"/>
                    <a:pt x="213" y="103"/>
                  </a:cubicBezTo>
                  <a:cubicBezTo>
                    <a:pt x="168" y="34"/>
                    <a:pt x="105" y="0"/>
                    <a:pt x="64" y="0"/>
                  </a:cubicBezTo>
                  <a:close/>
                </a:path>
              </a:pathLst>
            </a:custGeom>
            <a:solidFill>
              <a:srgbClr val="B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75;p39">
              <a:extLst>
                <a:ext uri="{FF2B5EF4-FFF2-40B4-BE49-F238E27FC236}">
                  <a16:creationId xmlns:a16="http://schemas.microsoft.com/office/drawing/2014/main" id="{294AF018-F2B1-AD93-88F4-FC85E29BE4A1}"/>
                </a:ext>
              </a:extLst>
            </p:cNvPr>
            <p:cNvSpPr/>
            <p:nvPr/>
          </p:nvSpPr>
          <p:spPr>
            <a:xfrm>
              <a:off x="3860124" y="3556264"/>
              <a:ext cx="10158" cy="6772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04" y="1"/>
                  </a:moveTo>
                  <a:cubicBezTo>
                    <a:pt x="55" y="1"/>
                    <a:pt x="31" y="22"/>
                    <a:pt x="31" y="80"/>
                  </a:cubicBezTo>
                  <a:cubicBezTo>
                    <a:pt x="0" y="110"/>
                    <a:pt x="61" y="171"/>
                    <a:pt x="152" y="232"/>
                  </a:cubicBezTo>
                  <a:cubicBezTo>
                    <a:pt x="169" y="240"/>
                    <a:pt x="189" y="244"/>
                    <a:pt x="211" y="244"/>
                  </a:cubicBezTo>
                  <a:cubicBezTo>
                    <a:pt x="270" y="244"/>
                    <a:pt x="335" y="215"/>
                    <a:pt x="335" y="171"/>
                  </a:cubicBezTo>
                  <a:cubicBezTo>
                    <a:pt x="365" y="141"/>
                    <a:pt x="304" y="80"/>
                    <a:pt x="213" y="19"/>
                  </a:cubicBezTo>
                  <a:cubicBezTo>
                    <a:pt x="169" y="8"/>
                    <a:pt x="132" y="1"/>
                    <a:pt x="104" y="1"/>
                  </a:cubicBezTo>
                  <a:close/>
                </a:path>
              </a:pathLst>
            </a:custGeom>
            <a:solidFill>
              <a:srgbClr val="B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" name="Google Shape;2376;p39">
              <a:extLst>
                <a:ext uri="{FF2B5EF4-FFF2-40B4-BE49-F238E27FC236}">
                  <a16:creationId xmlns:a16="http://schemas.microsoft.com/office/drawing/2014/main" id="{C9B40927-DB1A-808D-044E-D7A04717C959}"/>
                </a:ext>
              </a:extLst>
            </p:cNvPr>
            <p:cNvGrpSpPr/>
            <p:nvPr/>
          </p:nvGrpSpPr>
          <p:grpSpPr>
            <a:xfrm>
              <a:off x="3816246" y="3448942"/>
              <a:ext cx="105490" cy="93002"/>
              <a:chOff x="5279371" y="3448942"/>
              <a:chExt cx="105490" cy="93002"/>
            </a:xfrm>
          </p:grpSpPr>
          <p:sp>
            <p:nvSpPr>
              <p:cNvPr id="189" name="Google Shape;2377;p39">
                <a:extLst>
                  <a:ext uri="{FF2B5EF4-FFF2-40B4-BE49-F238E27FC236}">
                    <a16:creationId xmlns:a16="http://schemas.microsoft.com/office/drawing/2014/main" id="{5FB4BA6A-3763-DEFC-E335-0172BA502CEC}"/>
                  </a:ext>
                </a:extLst>
              </p:cNvPr>
              <p:cNvSpPr/>
              <p:nvPr/>
            </p:nvSpPr>
            <p:spPr>
              <a:xfrm>
                <a:off x="5300464" y="3501091"/>
                <a:ext cx="846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86" extrusionOk="0">
                    <a:moveTo>
                      <a:pt x="61" y="1"/>
                    </a:moveTo>
                    <a:cubicBezTo>
                      <a:pt x="1" y="31"/>
                      <a:pt x="1" y="122"/>
                      <a:pt x="92" y="183"/>
                    </a:cubicBezTo>
                    <a:cubicBezTo>
                      <a:pt x="137" y="252"/>
                      <a:pt x="200" y="286"/>
                      <a:pt x="241" y="286"/>
                    </a:cubicBezTo>
                    <a:cubicBezTo>
                      <a:pt x="255" y="286"/>
                      <a:pt x="267" y="282"/>
                      <a:pt x="274" y="274"/>
                    </a:cubicBezTo>
                    <a:cubicBezTo>
                      <a:pt x="305" y="244"/>
                      <a:pt x="305" y="153"/>
                      <a:pt x="244" y="92"/>
                    </a:cubicBezTo>
                    <a:cubicBezTo>
                      <a:pt x="153" y="1"/>
                      <a:pt x="92" y="1"/>
                      <a:pt x="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378;p39">
                <a:extLst>
                  <a:ext uri="{FF2B5EF4-FFF2-40B4-BE49-F238E27FC236}">
                    <a16:creationId xmlns:a16="http://schemas.microsoft.com/office/drawing/2014/main" id="{BB1F850A-AD2F-1EBD-91B5-D08FA324E2B9}"/>
                  </a:ext>
                </a:extLst>
              </p:cNvPr>
              <p:cNvSpPr/>
              <p:nvPr/>
            </p:nvSpPr>
            <p:spPr>
              <a:xfrm>
                <a:off x="5324942" y="3483911"/>
                <a:ext cx="8465" cy="8243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97" extrusionOk="0">
                    <a:moveTo>
                      <a:pt x="77" y="1"/>
                    </a:moveTo>
                    <a:cubicBezTo>
                      <a:pt x="61" y="1"/>
                      <a:pt x="46" y="4"/>
                      <a:pt x="31" y="12"/>
                    </a:cubicBezTo>
                    <a:cubicBezTo>
                      <a:pt x="0" y="42"/>
                      <a:pt x="0" y="134"/>
                      <a:pt x="91" y="194"/>
                    </a:cubicBezTo>
                    <a:cubicBezTo>
                      <a:pt x="137" y="263"/>
                      <a:pt x="200" y="297"/>
                      <a:pt x="241" y="297"/>
                    </a:cubicBezTo>
                    <a:cubicBezTo>
                      <a:pt x="255" y="297"/>
                      <a:pt x="266" y="293"/>
                      <a:pt x="274" y="285"/>
                    </a:cubicBezTo>
                    <a:cubicBezTo>
                      <a:pt x="304" y="225"/>
                      <a:pt x="304" y="164"/>
                      <a:pt x="243" y="103"/>
                    </a:cubicBezTo>
                    <a:cubicBezTo>
                      <a:pt x="175" y="35"/>
                      <a:pt x="124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379;p39">
                <a:extLst>
                  <a:ext uri="{FF2B5EF4-FFF2-40B4-BE49-F238E27FC236}">
                    <a16:creationId xmlns:a16="http://schemas.microsoft.com/office/drawing/2014/main" id="{9FDEAD71-2F6D-8664-3919-F597B98114F2}"/>
                  </a:ext>
                </a:extLst>
              </p:cNvPr>
              <p:cNvSpPr/>
              <p:nvPr/>
            </p:nvSpPr>
            <p:spPr>
              <a:xfrm>
                <a:off x="5306375" y="3526929"/>
                <a:ext cx="8465" cy="827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98" extrusionOk="0">
                    <a:moveTo>
                      <a:pt x="64" y="1"/>
                    </a:moveTo>
                    <a:cubicBezTo>
                      <a:pt x="50" y="1"/>
                      <a:pt x="38" y="5"/>
                      <a:pt x="31" y="12"/>
                    </a:cubicBezTo>
                    <a:cubicBezTo>
                      <a:pt x="0" y="73"/>
                      <a:pt x="0" y="134"/>
                      <a:pt x="61" y="225"/>
                    </a:cubicBezTo>
                    <a:cubicBezTo>
                      <a:pt x="128" y="269"/>
                      <a:pt x="178" y="298"/>
                      <a:pt x="213" y="298"/>
                    </a:cubicBezTo>
                    <a:cubicBezTo>
                      <a:pt x="225" y="298"/>
                      <a:pt x="235" y="294"/>
                      <a:pt x="244" y="286"/>
                    </a:cubicBezTo>
                    <a:cubicBezTo>
                      <a:pt x="304" y="255"/>
                      <a:pt x="304" y="164"/>
                      <a:pt x="213" y="103"/>
                    </a:cubicBezTo>
                    <a:cubicBezTo>
                      <a:pt x="168" y="35"/>
                      <a:pt x="105" y="1"/>
                      <a:pt x="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380;p39">
                <a:extLst>
                  <a:ext uri="{FF2B5EF4-FFF2-40B4-BE49-F238E27FC236}">
                    <a16:creationId xmlns:a16="http://schemas.microsoft.com/office/drawing/2014/main" id="{771968EF-45B5-FF1E-5012-62CF98402456}"/>
                  </a:ext>
                </a:extLst>
              </p:cNvPr>
              <p:cNvSpPr/>
              <p:nvPr/>
            </p:nvSpPr>
            <p:spPr>
              <a:xfrm>
                <a:off x="5351086" y="3488102"/>
                <a:ext cx="8465" cy="827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98" extrusionOk="0">
                    <a:moveTo>
                      <a:pt x="92" y="1"/>
                    </a:moveTo>
                    <a:cubicBezTo>
                      <a:pt x="80" y="1"/>
                      <a:pt x="69" y="5"/>
                      <a:pt x="61" y="13"/>
                    </a:cubicBezTo>
                    <a:cubicBezTo>
                      <a:pt x="0" y="43"/>
                      <a:pt x="0" y="134"/>
                      <a:pt x="92" y="195"/>
                    </a:cubicBezTo>
                    <a:cubicBezTo>
                      <a:pt x="137" y="264"/>
                      <a:pt x="200" y="298"/>
                      <a:pt x="241" y="298"/>
                    </a:cubicBezTo>
                    <a:cubicBezTo>
                      <a:pt x="255" y="298"/>
                      <a:pt x="266" y="294"/>
                      <a:pt x="274" y="286"/>
                    </a:cubicBezTo>
                    <a:cubicBezTo>
                      <a:pt x="304" y="226"/>
                      <a:pt x="304" y="165"/>
                      <a:pt x="244" y="74"/>
                    </a:cubicBezTo>
                    <a:cubicBezTo>
                      <a:pt x="177" y="29"/>
                      <a:pt x="126" y="1"/>
                      <a:pt x="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381;p39">
                <a:extLst>
                  <a:ext uri="{FF2B5EF4-FFF2-40B4-BE49-F238E27FC236}">
                    <a16:creationId xmlns:a16="http://schemas.microsoft.com/office/drawing/2014/main" id="{2625B8DC-9CFF-B8CF-2E4F-12DF13ECC543}"/>
                  </a:ext>
                </a:extLst>
              </p:cNvPr>
              <p:cNvSpPr/>
              <p:nvPr/>
            </p:nvSpPr>
            <p:spPr>
              <a:xfrm>
                <a:off x="5363741" y="3514606"/>
                <a:ext cx="7605" cy="846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05" extrusionOk="0">
                    <a:moveTo>
                      <a:pt x="92" y="0"/>
                    </a:moveTo>
                    <a:cubicBezTo>
                      <a:pt x="0" y="0"/>
                      <a:pt x="0" y="122"/>
                      <a:pt x="61" y="213"/>
                    </a:cubicBezTo>
                    <a:cubicBezTo>
                      <a:pt x="92" y="274"/>
                      <a:pt x="152" y="304"/>
                      <a:pt x="213" y="304"/>
                    </a:cubicBezTo>
                    <a:cubicBezTo>
                      <a:pt x="274" y="304"/>
                      <a:pt x="274" y="213"/>
                      <a:pt x="243" y="122"/>
                    </a:cubicBezTo>
                    <a:cubicBezTo>
                      <a:pt x="213" y="61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382;p39">
                <a:extLst>
                  <a:ext uri="{FF2B5EF4-FFF2-40B4-BE49-F238E27FC236}">
                    <a16:creationId xmlns:a16="http://schemas.microsoft.com/office/drawing/2014/main" id="{195BFDF0-E9D6-8E7A-7F2C-4EDAE1A9902D}"/>
                  </a:ext>
                </a:extLst>
              </p:cNvPr>
              <p:cNvSpPr/>
              <p:nvPr/>
            </p:nvSpPr>
            <p:spPr>
              <a:xfrm>
                <a:off x="5348560" y="3509222"/>
                <a:ext cx="8465" cy="8243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97" extrusionOk="0">
                    <a:moveTo>
                      <a:pt x="63" y="0"/>
                    </a:moveTo>
                    <a:cubicBezTo>
                      <a:pt x="50" y="0"/>
                      <a:pt x="38" y="4"/>
                      <a:pt x="31" y="12"/>
                    </a:cubicBezTo>
                    <a:cubicBezTo>
                      <a:pt x="0" y="42"/>
                      <a:pt x="0" y="133"/>
                      <a:pt x="61" y="194"/>
                    </a:cubicBezTo>
                    <a:cubicBezTo>
                      <a:pt x="129" y="263"/>
                      <a:pt x="181" y="297"/>
                      <a:pt x="215" y="297"/>
                    </a:cubicBezTo>
                    <a:cubicBezTo>
                      <a:pt x="226" y="297"/>
                      <a:pt x="236" y="293"/>
                      <a:pt x="243" y="285"/>
                    </a:cubicBezTo>
                    <a:cubicBezTo>
                      <a:pt x="304" y="225"/>
                      <a:pt x="304" y="164"/>
                      <a:pt x="213" y="103"/>
                    </a:cubicBezTo>
                    <a:cubicBezTo>
                      <a:pt x="167" y="35"/>
                      <a:pt x="105" y="0"/>
                      <a:pt x="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383;p39">
                <a:extLst>
                  <a:ext uri="{FF2B5EF4-FFF2-40B4-BE49-F238E27FC236}">
                    <a16:creationId xmlns:a16="http://schemas.microsoft.com/office/drawing/2014/main" id="{153769BD-A0EA-A41C-11D3-90F3679BDDAC}"/>
                  </a:ext>
                </a:extLst>
              </p:cNvPr>
              <p:cNvSpPr/>
              <p:nvPr/>
            </p:nvSpPr>
            <p:spPr>
              <a:xfrm>
                <a:off x="5349393" y="3533673"/>
                <a:ext cx="8465" cy="827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98" extrusionOk="0">
                    <a:moveTo>
                      <a:pt x="67" y="0"/>
                    </a:moveTo>
                    <a:cubicBezTo>
                      <a:pt x="52" y="0"/>
                      <a:pt x="39" y="4"/>
                      <a:pt x="31" y="12"/>
                    </a:cubicBezTo>
                    <a:cubicBezTo>
                      <a:pt x="1" y="43"/>
                      <a:pt x="1" y="134"/>
                      <a:pt x="61" y="195"/>
                    </a:cubicBezTo>
                    <a:cubicBezTo>
                      <a:pt x="130" y="263"/>
                      <a:pt x="181" y="297"/>
                      <a:pt x="228" y="297"/>
                    </a:cubicBezTo>
                    <a:cubicBezTo>
                      <a:pt x="244" y="297"/>
                      <a:pt x="259" y="293"/>
                      <a:pt x="274" y="286"/>
                    </a:cubicBezTo>
                    <a:cubicBezTo>
                      <a:pt x="305" y="225"/>
                      <a:pt x="305" y="164"/>
                      <a:pt x="213" y="73"/>
                    </a:cubicBezTo>
                    <a:cubicBezTo>
                      <a:pt x="169" y="29"/>
                      <a:pt x="108" y="0"/>
                      <a:pt x="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384;p39">
                <a:extLst>
                  <a:ext uri="{FF2B5EF4-FFF2-40B4-BE49-F238E27FC236}">
                    <a16:creationId xmlns:a16="http://schemas.microsoft.com/office/drawing/2014/main" id="{4562A3CA-C025-E933-8C3D-4ABC984E1046}"/>
                  </a:ext>
                </a:extLst>
              </p:cNvPr>
              <p:cNvSpPr/>
              <p:nvPr/>
            </p:nvSpPr>
            <p:spPr>
              <a:xfrm>
                <a:off x="5329161" y="3530315"/>
                <a:ext cx="8465" cy="8243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97" extrusionOk="0">
                    <a:moveTo>
                      <a:pt x="77" y="0"/>
                    </a:moveTo>
                    <a:cubicBezTo>
                      <a:pt x="61" y="0"/>
                      <a:pt x="46" y="4"/>
                      <a:pt x="30" y="12"/>
                    </a:cubicBezTo>
                    <a:cubicBezTo>
                      <a:pt x="0" y="42"/>
                      <a:pt x="0" y="133"/>
                      <a:pt x="91" y="194"/>
                    </a:cubicBezTo>
                    <a:cubicBezTo>
                      <a:pt x="137" y="262"/>
                      <a:pt x="200" y="297"/>
                      <a:pt x="241" y="297"/>
                    </a:cubicBezTo>
                    <a:cubicBezTo>
                      <a:pt x="255" y="297"/>
                      <a:pt x="266" y="293"/>
                      <a:pt x="274" y="285"/>
                    </a:cubicBezTo>
                    <a:cubicBezTo>
                      <a:pt x="304" y="224"/>
                      <a:pt x="304" y="164"/>
                      <a:pt x="243" y="103"/>
                    </a:cubicBezTo>
                    <a:cubicBezTo>
                      <a:pt x="175" y="34"/>
                      <a:pt x="124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385;p39">
                <a:extLst>
                  <a:ext uri="{FF2B5EF4-FFF2-40B4-BE49-F238E27FC236}">
                    <a16:creationId xmlns:a16="http://schemas.microsoft.com/office/drawing/2014/main" id="{5943B90D-A5D4-A9BF-A318-07772D6668B0}"/>
                  </a:ext>
                </a:extLst>
              </p:cNvPr>
              <p:cNvSpPr/>
              <p:nvPr/>
            </p:nvSpPr>
            <p:spPr>
              <a:xfrm>
                <a:off x="5324082" y="3505836"/>
                <a:ext cx="8465" cy="827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98" extrusionOk="0">
                    <a:moveTo>
                      <a:pt x="64" y="1"/>
                    </a:moveTo>
                    <a:cubicBezTo>
                      <a:pt x="50" y="1"/>
                      <a:pt x="39" y="5"/>
                      <a:pt x="31" y="12"/>
                    </a:cubicBezTo>
                    <a:cubicBezTo>
                      <a:pt x="1" y="73"/>
                      <a:pt x="1" y="134"/>
                      <a:pt x="62" y="225"/>
                    </a:cubicBezTo>
                    <a:cubicBezTo>
                      <a:pt x="128" y="269"/>
                      <a:pt x="179" y="298"/>
                      <a:pt x="225" y="298"/>
                    </a:cubicBezTo>
                    <a:cubicBezTo>
                      <a:pt x="242" y="298"/>
                      <a:pt x="258" y="294"/>
                      <a:pt x="274" y="286"/>
                    </a:cubicBezTo>
                    <a:cubicBezTo>
                      <a:pt x="305" y="255"/>
                      <a:pt x="305" y="164"/>
                      <a:pt x="213" y="103"/>
                    </a:cubicBezTo>
                    <a:cubicBezTo>
                      <a:pt x="168" y="35"/>
                      <a:pt x="105" y="1"/>
                      <a:pt x="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386;p39">
                <a:extLst>
                  <a:ext uri="{FF2B5EF4-FFF2-40B4-BE49-F238E27FC236}">
                    <a16:creationId xmlns:a16="http://schemas.microsoft.com/office/drawing/2014/main" id="{595BDDF8-FBF6-F114-C79F-144645BCC82D}"/>
                  </a:ext>
                </a:extLst>
              </p:cNvPr>
              <p:cNvSpPr/>
              <p:nvPr/>
            </p:nvSpPr>
            <p:spPr>
              <a:xfrm>
                <a:off x="5282757" y="3522710"/>
                <a:ext cx="8465" cy="827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98" extrusionOk="0">
                    <a:moveTo>
                      <a:pt x="77" y="1"/>
                    </a:moveTo>
                    <a:cubicBezTo>
                      <a:pt x="61" y="1"/>
                      <a:pt x="46" y="5"/>
                      <a:pt x="31" y="12"/>
                    </a:cubicBezTo>
                    <a:cubicBezTo>
                      <a:pt x="0" y="73"/>
                      <a:pt x="0" y="134"/>
                      <a:pt x="92" y="225"/>
                    </a:cubicBezTo>
                    <a:cubicBezTo>
                      <a:pt x="136" y="269"/>
                      <a:pt x="197" y="298"/>
                      <a:pt x="238" y="298"/>
                    </a:cubicBezTo>
                    <a:cubicBezTo>
                      <a:pt x="253" y="298"/>
                      <a:pt x="266" y="294"/>
                      <a:pt x="274" y="286"/>
                    </a:cubicBezTo>
                    <a:cubicBezTo>
                      <a:pt x="304" y="255"/>
                      <a:pt x="304" y="164"/>
                      <a:pt x="243" y="103"/>
                    </a:cubicBezTo>
                    <a:cubicBezTo>
                      <a:pt x="175" y="35"/>
                      <a:pt x="124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387;p39">
                <a:extLst>
                  <a:ext uri="{FF2B5EF4-FFF2-40B4-BE49-F238E27FC236}">
                    <a16:creationId xmlns:a16="http://schemas.microsoft.com/office/drawing/2014/main" id="{AD9C1F71-9024-6C88-36B3-E2BDF3E44643}"/>
                  </a:ext>
                </a:extLst>
              </p:cNvPr>
              <p:cNvSpPr/>
              <p:nvPr/>
            </p:nvSpPr>
            <p:spPr>
              <a:xfrm>
                <a:off x="5340956" y="3448942"/>
                <a:ext cx="8465" cy="8632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11" extrusionOk="0">
                    <a:moveTo>
                      <a:pt x="71" y="1"/>
                    </a:moveTo>
                    <a:cubicBezTo>
                      <a:pt x="54" y="1"/>
                      <a:pt x="40" y="8"/>
                      <a:pt x="31" y="26"/>
                    </a:cubicBezTo>
                    <a:cubicBezTo>
                      <a:pt x="1" y="56"/>
                      <a:pt x="1" y="147"/>
                      <a:pt x="61" y="208"/>
                    </a:cubicBezTo>
                    <a:cubicBezTo>
                      <a:pt x="130" y="276"/>
                      <a:pt x="181" y="311"/>
                      <a:pt x="228" y="311"/>
                    </a:cubicBezTo>
                    <a:cubicBezTo>
                      <a:pt x="244" y="311"/>
                      <a:pt x="259" y="307"/>
                      <a:pt x="274" y="299"/>
                    </a:cubicBezTo>
                    <a:cubicBezTo>
                      <a:pt x="305" y="238"/>
                      <a:pt x="305" y="178"/>
                      <a:pt x="213" y="87"/>
                    </a:cubicBezTo>
                    <a:cubicBezTo>
                      <a:pt x="170" y="44"/>
                      <a:pt x="112" y="1"/>
                      <a:pt x="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388;p39">
                <a:extLst>
                  <a:ext uri="{FF2B5EF4-FFF2-40B4-BE49-F238E27FC236}">
                    <a16:creationId xmlns:a16="http://schemas.microsoft.com/office/drawing/2014/main" id="{8537DA9D-C608-A88F-EDF9-93270C71745C}"/>
                  </a:ext>
                </a:extLst>
              </p:cNvPr>
              <p:cNvSpPr/>
              <p:nvPr/>
            </p:nvSpPr>
            <p:spPr>
              <a:xfrm>
                <a:off x="5356997" y="3466177"/>
                <a:ext cx="8465" cy="827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98" extrusionOk="0">
                    <a:moveTo>
                      <a:pt x="66" y="1"/>
                    </a:moveTo>
                    <a:cubicBezTo>
                      <a:pt x="51" y="1"/>
                      <a:pt x="39" y="4"/>
                      <a:pt x="31" y="13"/>
                    </a:cubicBezTo>
                    <a:cubicBezTo>
                      <a:pt x="0" y="43"/>
                      <a:pt x="0" y="134"/>
                      <a:pt x="61" y="195"/>
                    </a:cubicBezTo>
                    <a:cubicBezTo>
                      <a:pt x="129" y="263"/>
                      <a:pt x="181" y="298"/>
                      <a:pt x="215" y="298"/>
                    </a:cubicBezTo>
                    <a:cubicBezTo>
                      <a:pt x="226" y="298"/>
                      <a:pt x="236" y="294"/>
                      <a:pt x="243" y="286"/>
                    </a:cubicBezTo>
                    <a:cubicBezTo>
                      <a:pt x="304" y="225"/>
                      <a:pt x="304" y="165"/>
                      <a:pt x="213" y="73"/>
                    </a:cubicBezTo>
                    <a:cubicBezTo>
                      <a:pt x="168" y="29"/>
                      <a:pt x="108" y="1"/>
                      <a:pt x="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389;p39">
                <a:extLst>
                  <a:ext uri="{FF2B5EF4-FFF2-40B4-BE49-F238E27FC236}">
                    <a16:creationId xmlns:a16="http://schemas.microsoft.com/office/drawing/2014/main" id="{657ECBBD-2912-27BB-7D8C-5EB78D9A6DC1}"/>
                  </a:ext>
                </a:extLst>
              </p:cNvPr>
              <p:cNvSpPr/>
              <p:nvPr/>
            </p:nvSpPr>
            <p:spPr>
              <a:xfrm>
                <a:off x="5375536" y="3484217"/>
                <a:ext cx="7633" cy="846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05" extrusionOk="0">
                    <a:moveTo>
                      <a:pt x="92" y="1"/>
                    </a:moveTo>
                    <a:cubicBezTo>
                      <a:pt x="1" y="1"/>
                      <a:pt x="1" y="123"/>
                      <a:pt x="31" y="183"/>
                    </a:cubicBezTo>
                    <a:cubicBezTo>
                      <a:pt x="62" y="274"/>
                      <a:pt x="153" y="305"/>
                      <a:pt x="183" y="305"/>
                    </a:cubicBezTo>
                    <a:cubicBezTo>
                      <a:pt x="274" y="305"/>
                      <a:pt x="274" y="183"/>
                      <a:pt x="244" y="123"/>
                    </a:cubicBezTo>
                    <a:cubicBezTo>
                      <a:pt x="183" y="31"/>
                      <a:pt x="153" y="1"/>
                      <a:pt x="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390;p39">
                <a:extLst>
                  <a:ext uri="{FF2B5EF4-FFF2-40B4-BE49-F238E27FC236}">
                    <a16:creationId xmlns:a16="http://schemas.microsoft.com/office/drawing/2014/main" id="{6CB6D057-EB80-1F2D-110F-575059A6F05E}"/>
                  </a:ext>
                </a:extLst>
              </p:cNvPr>
              <p:cNvSpPr/>
              <p:nvPr/>
            </p:nvSpPr>
            <p:spPr>
              <a:xfrm>
                <a:off x="5379755" y="3507862"/>
                <a:ext cx="5107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35" extrusionOk="0">
                    <a:moveTo>
                      <a:pt x="92" y="0"/>
                    </a:moveTo>
                    <a:cubicBezTo>
                      <a:pt x="1" y="0"/>
                      <a:pt x="1" y="61"/>
                      <a:pt x="1" y="182"/>
                    </a:cubicBezTo>
                    <a:cubicBezTo>
                      <a:pt x="1" y="243"/>
                      <a:pt x="31" y="334"/>
                      <a:pt x="122" y="334"/>
                    </a:cubicBezTo>
                    <a:cubicBezTo>
                      <a:pt x="183" y="334"/>
                      <a:pt x="183" y="243"/>
                      <a:pt x="183" y="152"/>
                    </a:cubicBezTo>
                    <a:cubicBezTo>
                      <a:pt x="183" y="30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391;p39">
                <a:extLst>
                  <a:ext uri="{FF2B5EF4-FFF2-40B4-BE49-F238E27FC236}">
                    <a16:creationId xmlns:a16="http://schemas.microsoft.com/office/drawing/2014/main" id="{DC8E1D44-0CA5-AABB-2213-ACCC30B268AE}"/>
                  </a:ext>
                </a:extLst>
              </p:cNvPr>
              <p:cNvSpPr/>
              <p:nvPr/>
            </p:nvSpPr>
            <p:spPr>
              <a:xfrm>
                <a:off x="5328300" y="3462819"/>
                <a:ext cx="8465" cy="8243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97" extrusionOk="0">
                    <a:moveTo>
                      <a:pt x="64" y="1"/>
                    </a:moveTo>
                    <a:cubicBezTo>
                      <a:pt x="50" y="1"/>
                      <a:pt x="39" y="4"/>
                      <a:pt x="31" y="12"/>
                    </a:cubicBezTo>
                    <a:cubicBezTo>
                      <a:pt x="1" y="42"/>
                      <a:pt x="1" y="134"/>
                      <a:pt x="61" y="194"/>
                    </a:cubicBezTo>
                    <a:cubicBezTo>
                      <a:pt x="130" y="263"/>
                      <a:pt x="181" y="297"/>
                      <a:pt x="228" y="297"/>
                    </a:cubicBezTo>
                    <a:cubicBezTo>
                      <a:pt x="244" y="297"/>
                      <a:pt x="259" y="293"/>
                      <a:pt x="274" y="286"/>
                    </a:cubicBezTo>
                    <a:cubicBezTo>
                      <a:pt x="305" y="225"/>
                      <a:pt x="305" y="164"/>
                      <a:pt x="213" y="103"/>
                    </a:cubicBezTo>
                    <a:cubicBezTo>
                      <a:pt x="168" y="35"/>
                      <a:pt x="105" y="1"/>
                      <a:pt x="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392;p39">
                <a:extLst>
                  <a:ext uri="{FF2B5EF4-FFF2-40B4-BE49-F238E27FC236}">
                    <a16:creationId xmlns:a16="http://schemas.microsoft.com/office/drawing/2014/main" id="{004A104E-A976-B249-8D34-823393D531BD}"/>
                  </a:ext>
                </a:extLst>
              </p:cNvPr>
              <p:cNvSpPr/>
              <p:nvPr/>
            </p:nvSpPr>
            <p:spPr>
              <a:xfrm>
                <a:off x="5279371" y="3499425"/>
                <a:ext cx="8465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69" extrusionOk="0">
                    <a:moveTo>
                      <a:pt x="62" y="0"/>
                    </a:moveTo>
                    <a:cubicBezTo>
                      <a:pt x="1" y="30"/>
                      <a:pt x="1" y="91"/>
                      <a:pt x="92" y="182"/>
                    </a:cubicBezTo>
                    <a:cubicBezTo>
                      <a:pt x="135" y="225"/>
                      <a:pt x="193" y="268"/>
                      <a:pt x="234" y="268"/>
                    </a:cubicBezTo>
                    <a:cubicBezTo>
                      <a:pt x="251" y="268"/>
                      <a:pt x="265" y="261"/>
                      <a:pt x="274" y="243"/>
                    </a:cubicBezTo>
                    <a:cubicBezTo>
                      <a:pt x="305" y="213"/>
                      <a:pt x="305" y="152"/>
                      <a:pt x="244" y="61"/>
                    </a:cubicBezTo>
                    <a:cubicBezTo>
                      <a:pt x="214" y="0"/>
                      <a:pt x="122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393;p39">
                <a:extLst>
                  <a:ext uri="{FF2B5EF4-FFF2-40B4-BE49-F238E27FC236}">
                    <a16:creationId xmlns:a16="http://schemas.microsoft.com/office/drawing/2014/main" id="{A74CF3FE-FD84-98BA-CC0A-21576CA72FF5}"/>
                  </a:ext>
                </a:extLst>
              </p:cNvPr>
              <p:cNvSpPr/>
              <p:nvPr/>
            </p:nvSpPr>
            <p:spPr>
              <a:xfrm>
                <a:off x="5304682" y="3476307"/>
                <a:ext cx="8465" cy="827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98" extrusionOk="0">
                    <a:moveTo>
                      <a:pt x="98" y="1"/>
                    </a:moveTo>
                    <a:cubicBezTo>
                      <a:pt x="82" y="1"/>
                      <a:pt x="69" y="5"/>
                      <a:pt x="61" y="12"/>
                    </a:cubicBezTo>
                    <a:cubicBezTo>
                      <a:pt x="1" y="73"/>
                      <a:pt x="1" y="134"/>
                      <a:pt x="92" y="225"/>
                    </a:cubicBezTo>
                    <a:cubicBezTo>
                      <a:pt x="136" y="270"/>
                      <a:pt x="197" y="298"/>
                      <a:pt x="238" y="298"/>
                    </a:cubicBezTo>
                    <a:cubicBezTo>
                      <a:pt x="254" y="298"/>
                      <a:pt x="266" y="294"/>
                      <a:pt x="274" y="286"/>
                    </a:cubicBezTo>
                    <a:cubicBezTo>
                      <a:pt x="305" y="256"/>
                      <a:pt x="305" y="164"/>
                      <a:pt x="244" y="104"/>
                    </a:cubicBezTo>
                    <a:cubicBezTo>
                      <a:pt x="221" y="35"/>
                      <a:pt x="147" y="1"/>
                      <a:pt x="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" name="Google Shape;2394;p39">
              <a:extLst>
                <a:ext uri="{FF2B5EF4-FFF2-40B4-BE49-F238E27FC236}">
                  <a16:creationId xmlns:a16="http://schemas.microsoft.com/office/drawing/2014/main" id="{74233D11-4EA3-CF5A-F099-EA08CF1A5885}"/>
                </a:ext>
              </a:extLst>
            </p:cNvPr>
            <p:cNvSpPr/>
            <p:nvPr/>
          </p:nvSpPr>
          <p:spPr>
            <a:xfrm>
              <a:off x="1899635" y="3544136"/>
              <a:ext cx="153568" cy="29531"/>
            </a:xfrm>
            <a:custGeom>
              <a:avLst/>
              <a:gdLst/>
              <a:ahLst/>
              <a:cxnLst/>
              <a:rect l="l" t="t" r="r" b="b"/>
              <a:pathLst>
                <a:path w="5533" h="1064" extrusionOk="0">
                  <a:moveTo>
                    <a:pt x="2767" y="0"/>
                  </a:moveTo>
                  <a:cubicBezTo>
                    <a:pt x="1247" y="0"/>
                    <a:pt x="1" y="243"/>
                    <a:pt x="1" y="547"/>
                  </a:cubicBezTo>
                  <a:cubicBezTo>
                    <a:pt x="1" y="821"/>
                    <a:pt x="1247" y="1064"/>
                    <a:pt x="2767" y="1064"/>
                  </a:cubicBezTo>
                  <a:cubicBezTo>
                    <a:pt x="4287" y="1064"/>
                    <a:pt x="5533" y="821"/>
                    <a:pt x="5533" y="547"/>
                  </a:cubicBezTo>
                  <a:cubicBezTo>
                    <a:pt x="5533" y="243"/>
                    <a:pt x="4287" y="0"/>
                    <a:pt x="2767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95;p39">
              <a:extLst>
                <a:ext uri="{FF2B5EF4-FFF2-40B4-BE49-F238E27FC236}">
                  <a16:creationId xmlns:a16="http://schemas.microsoft.com/office/drawing/2014/main" id="{EAE5110F-3534-B687-6BEC-290758180A4F}"/>
                </a:ext>
              </a:extLst>
            </p:cNvPr>
            <p:cNvSpPr/>
            <p:nvPr/>
          </p:nvSpPr>
          <p:spPr>
            <a:xfrm>
              <a:off x="3084865" y="3505309"/>
              <a:ext cx="153568" cy="29559"/>
            </a:xfrm>
            <a:custGeom>
              <a:avLst/>
              <a:gdLst/>
              <a:ahLst/>
              <a:cxnLst/>
              <a:rect l="l" t="t" r="r" b="b"/>
              <a:pathLst>
                <a:path w="5533" h="1065" extrusionOk="0">
                  <a:moveTo>
                    <a:pt x="2767" y="1"/>
                  </a:moveTo>
                  <a:cubicBezTo>
                    <a:pt x="1247" y="1"/>
                    <a:pt x="1" y="274"/>
                    <a:pt x="1" y="548"/>
                  </a:cubicBezTo>
                  <a:cubicBezTo>
                    <a:pt x="1" y="822"/>
                    <a:pt x="1247" y="1065"/>
                    <a:pt x="2767" y="1065"/>
                  </a:cubicBezTo>
                  <a:cubicBezTo>
                    <a:pt x="4286" y="1065"/>
                    <a:pt x="5533" y="791"/>
                    <a:pt x="5533" y="548"/>
                  </a:cubicBezTo>
                  <a:cubicBezTo>
                    <a:pt x="5533" y="244"/>
                    <a:pt x="4317" y="1"/>
                    <a:pt x="276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96;p39">
              <a:extLst>
                <a:ext uri="{FF2B5EF4-FFF2-40B4-BE49-F238E27FC236}">
                  <a16:creationId xmlns:a16="http://schemas.microsoft.com/office/drawing/2014/main" id="{795FECD9-A663-587B-1D19-F4564CCEA294}"/>
                </a:ext>
              </a:extLst>
            </p:cNvPr>
            <p:cNvSpPr/>
            <p:nvPr/>
          </p:nvSpPr>
          <p:spPr>
            <a:xfrm>
              <a:off x="1858310" y="3415555"/>
              <a:ext cx="93673" cy="69554"/>
            </a:xfrm>
            <a:custGeom>
              <a:avLst/>
              <a:gdLst/>
              <a:ahLst/>
              <a:cxnLst/>
              <a:rect l="l" t="t" r="r" b="b"/>
              <a:pathLst>
                <a:path w="3375" h="2506" extrusionOk="0">
                  <a:moveTo>
                    <a:pt x="181" y="1"/>
                  </a:moveTo>
                  <a:cubicBezTo>
                    <a:pt x="159" y="1"/>
                    <a:pt x="138" y="5"/>
                    <a:pt x="122" y="13"/>
                  </a:cubicBezTo>
                  <a:cubicBezTo>
                    <a:pt x="31" y="74"/>
                    <a:pt x="0" y="165"/>
                    <a:pt x="31" y="226"/>
                  </a:cubicBezTo>
                  <a:cubicBezTo>
                    <a:pt x="395" y="834"/>
                    <a:pt x="851" y="1381"/>
                    <a:pt x="1399" y="1745"/>
                  </a:cubicBezTo>
                  <a:cubicBezTo>
                    <a:pt x="1702" y="1928"/>
                    <a:pt x="2006" y="2080"/>
                    <a:pt x="2310" y="2171"/>
                  </a:cubicBezTo>
                  <a:lnTo>
                    <a:pt x="3253" y="2505"/>
                  </a:lnTo>
                  <a:cubicBezTo>
                    <a:pt x="3313" y="2505"/>
                    <a:pt x="3374" y="2505"/>
                    <a:pt x="3374" y="2475"/>
                  </a:cubicBezTo>
                  <a:cubicBezTo>
                    <a:pt x="3374" y="2445"/>
                    <a:pt x="3374" y="2353"/>
                    <a:pt x="3344" y="2353"/>
                  </a:cubicBezTo>
                  <a:lnTo>
                    <a:pt x="2432" y="2019"/>
                  </a:lnTo>
                  <a:cubicBezTo>
                    <a:pt x="2128" y="1897"/>
                    <a:pt x="1824" y="1745"/>
                    <a:pt x="1550" y="1563"/>
                  </a:cubicBezTo>
                  <a:cubicBezTo>
                    <a:pt x="1034" y="1168"/>
                    <a:pt x="608" y="651"/>
                    <a:pt x="335" y="74"/>
                  </a:cubicBezTo>
                  <a:cubicBezTo>
                    <a:pt x="312" y="29"/>
                    <a:pt x="241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97;p39">
              <a:extLst>
                <a:ext uri="{FF2B5EF4-FFF2-40B4-BE49-F238E27FC236}">
                  <a16:creationId xmlns:a16="http://schemas.microsoft.com/office/drawing/2014/main" id="{0BD12E20-0AC8-BAD1-B9FC-032A68F7C851}"/>
                </a:ext>
              </a:extLst>
            </p:cNvPr>
            <p:cNvSpPr/>
            <p:nvPr/>
          </p:nvSpPr>
          <p:spPr>
            <a:xfrm>
              <a:off x="1892058" y="3437536"/>
              <a:ext cx="150182" cy="126563"/>
            </a:xfrm>
            <a:custGeom>
              <a:avLst/>
              <a:gdLst/>
              <a:ahLst/>
              <a:cxnLst/>
              <a:rect l="l" t="t" r="r" b="b"/>
              <a:pathLst>
                <a:path w="5411" h="4560" extrusionOk="0">
                  <a:moveTo>
                    <a:pt x="2621" y="0"/>
                  </a:moveTo>
                  <a:cubicBezTo>
                    <a:pt x="1913" y="0"/>
                    <a:pt x="1214" y="384"/>
                    <a:pt x="760" y="1075"/>
                  </a:cubicBezTo>
                  <a:cubicBezTo>
                    <a:pt x="0" y="2108"/>
                    <a:pt x="122" y="3446"/>
                    <a:pt x="1094" y="4115"/>
                  </a:cubicBezTo>
                  <a:cubicBezTo>
                    <a:pt x="1547" y="4430"/>
                    <a:pt x="2321" y="4560"/>
                    <a:pt x="3068" y="4560"/>
                  </a:cubicBezTo>
                  <a:cubicBezTo>
                    <a:pt x="3977" y="4560"/>
                    <a:pt x="4846" y="4368"/>
                    <a:pt x="5046" y="4084"/>
                  </a:cubicBezTo>
                  <a:cubicBezTo>
                    <a:pt x="5411" y="3537"/>
                    <a:pt x="4711" y="1045"/>
                    <a:pt x="3739" y="346"/>
                  </a:cubicBezTo>
                  <a:cubicBezTo>
                    <a:pt x="3388" y="111"/>
                    <a:pt x="3003" y="0"/>
                    <a:pt x="2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98;p39">
              <a:extLst>
                <a:ext uri="{FF2B5EF4-FFF2-40B4-BE49-F238E27FC236}">
                  <a16:creationId xmlns:a16="http://schemas.microsoft.com/office/drawing/2014/main" id="{D5807AF1-5227-1E25-9C17-B1FF682A06DC}"/>
                </a:ext>
              </a:extLst>
            </p:cNvPr>
            <p:cNvSpPr/>
            <p:nvPr/>
          </p:nvSpPr>
          <p:spPr>
            <a:xfrm>
              <a:off x="1892891" y="3442060"/>
              <a:ext cx="139219" cy="123177"/>
            </a:xfrm>
            <a:custGeom>
              <a:avLst/>
              <a:gdLst/>
              <a:ahLst/>
              <a:cxnLst/>
              <a:rect l="l" t="t" r="r" b="b"/>
              <a:pathLst>
                <a:path w="5016" h="4438" extrusionOk="0">
                  <a:moveTo>
                    <a:pt x="1915" y="0"/>
                  </a:moveTo>
                  <a:lnTo>
                    <a:pt x="1915" y="0"/>
                  </a:lnTo>
                  <a:cubicBezTo>
                    <a:pt x="1460" y="152"/>
                    <a:pt x="1034" y="486"/>
                    <a:pt x="730" y="942"/>
                  </a:cubicBezTo>
                  <a:cubicBezTo>
                    <a:pt x="1" y="1976"/>
                    <a:pt x="92" y="3313"/>
                    <a:pt x="1064" y="3982"/>
                  </a:cubicBezTo>
                  <a:cubicBezTo>
                    <a:pt x="1524" y="4302"/>
                    <a:pt x="2315" y="4437"/>
                    <a:pt x="3072" y="4437"/>
                  </a:cubicBezTo>
                  <a:cubicBezTo>
                    <a:pt x="3969" y="4437"/>
                    <a:pt x="4818" y="4248"/>
                    <a:pt x="5016" y="3952"/>
                  </a:cubicBezTo>
                  <a:lnTo>
                    <a:pt x="5016" y="3952"/>
                  </a:lnTo>
                  <a:cubicBezTo>
                    <a:pt x="4651" y="4049"/>
                    <a:pt x="4160" y="4107"/>
                    <a:pt x="3655" y="4107"/>
                  </a:cubicBezTo>
                  <a:cubicBezTo>
                    <a:pt x="2898" y="4107"/>
                    <a:pt x="2110" y="3976"/>
                    <a:pt x="1672" y="3648"/>
                  </a:cubicBezTo>
                  <a:cubicBezTo>
                    <a:pt x="700" y="2979"/>
                    <a:pt x="578" y="1642"/>
                    <a:pt x="1338" y="608"/>
                  </a:cubicBezTo>
                  <a:cubicBezTo>
                    <a:pt x="1490" y="365"/>
                    <a:pt x="1733" y="152"/>
                    <a:pt x="1915" y="0"/>
                  </a:cubicBezTo>
                  <a:close/>
                </a:path>
              </a:pathLst>
            </a:custGeom>
            <a:solidFill>
              <a:srgbClr val="FF9900">
                <a:alpha val="25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99;p39">
              <a:extLst>
                <a:ext uri="{FF2B5EF4-FFF2-40B4-BE49-F238E27FC236}">
                  <a16:creationId xmlns:a16="http://schemas.microsoft.com/office/drawing/2014/main" id="{E7E31C22-5611-8F58-A4B4-090D64949AB8}"/>
                </a:ext>
              </a:extLst>
            </p:cNvPr>
            <p:cNvSpPr/>
            <p:nvPr/>
          </p:nvSpPr>
          <p:spPr>
            <a:xfrm>
              <a:off x="1869273" y="3413363"/>
              <a:ext cx="74272" cy="97864"/>
            </a:xfrm>
            <a:custGeom>
              <a:avLst/>
              <a:gdLst/>
              <a:ahLst/>
              <a:cxnLst/>
              <a:rect l="l" t="t" r="r" b="b"/>
              <a:pathLst>
                <a:path w="2676" h="3526" extrusionOk="0">
                  <a:moveTo>
                    <a:pt x="2371" y="1"/>
                  </a:moveTo>
                  <a:cubicBezTo>
                    <a:pt x="2371" y="1"/>
                    <a:pt x="2280" y="396"/>
                    <a:pt x="2128" y="852"/>
                  </a:cubicBezTo>
                  <a:cubicBezTo>
                    <a:pt x="2067" y="913"/>
                    <a:pt x="2067" y="1004"/>
                    <a:pt x="2037" y="1065"/>
                  </a:cubicBezTo>
                  <a:cubicBezTo>
                    <a:pt x="1915" y="730"/>
                    <a:pt x="1703" y="457"/>
                    <a:pt x="1703" y="457"/>
                  </a:cubicBezTo>
                  <a:lnTo>
                    <a:pt x="1155" y="1733"/>
                  </a:lnTo>
                  <a:lnTo>
                    <a:pt x="183" y="2645"/>
                  </a:lnTo>
                  <a:cubicBezTo>
                    <a:pt x="183" y="2645"/>
                    <a:pt x="517" y="2706"/>
                    <a:pt x="852" y="2736"/>
                  </a:cubicBezTo>
                  <a:cubicBezTo>
                    <a:pt x="791" y="2797"/>
                    <a:pt x="760" y="2858"/>
                    <a:pt x="669" y="2888"/>
                  </a:cubicBezTo>
                  <a:cubicBezTo>
                    <a:pt x="304" y="3192"/>
                    <a:pt x="0" y="3466"/>
                    <a:pt x="0" y="3466"/>
                  </a:cubicBezTo>
                  <a:cubicBezTo>
                    <a:pt x="0" y="3466"/>
                    <a:pt x="190" y="3525"/>
                    <a:pt x="459" y="3525"/>
                  </a:cubicBezTo>
                  <a:cubicBezTo>
                    <a:pt x="620" y="3525"/>
                    <a:pt x="810" y="3504"/>
                    <a:pt x="1004" y="3435"/>
                  </a:cubicBezTo>
                  <a:cubicBezTo>
                    <a:pt x="1429" y="3283"/>
                    <a:pt x="1733" y="2432"/>
                    <a:pt x="1824" y="2220"/>
                  </a:cubicBezTo>
                  <a:cubicBezTo>
                    <a:pt x="2007" y="2068"/>
                    <a:pt x="2675" y="1490"/>
                    <a:pt x="2675" y="1034"/>
                  </a:cubicBezTo>
                  <a:cubicBezTo>
                    <a:pt x="2675" y="396"/>
                    <a:pt x="2371" y="1"/>
                    <a:pt x="2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2400;p39">
              <a:extLst>
                <a:ext uri="{FF2B5EF4-FFF2-40B4-BE49-F238E27FC236}">
                  <a16:creationId xmlns:a16="http://schemas.microsoft.com/office/drawing/2014/main" id="{D1DC065F-354A-988A-B976-3381B933A381}"/>
                </a:ext>
              </a:extLst>
            </p:cNvPr>
            <p:cNvGrpSpPr/>
            <p:nvPr/>
          </p:nvGrpSpPr>
          <p:grpSpPr>
            <a:xfrm>
              <a:off x="1913874" y="3445256"/>
              <a:ext cx="111370" cy="113924"/>
              <a:chOff x="2456227" y="3803662"/>
              <a:chExt cx="76036" cy="77779"/>
            </a:xfrm>
          </p:grpSpPr>
          <p:sp>
            <p:nvSpPr>
              <p:cNvPr id="167" name="Google Shape;2401;p39">
                <a:extLst>
                  <a:ext uri="{FF2B5EF4-FFF2-40B4-BE49-F238E27FC236}">
                    <a16:creationId xmlns:a16="http://schemas.microsoft.com/office/drawing/2014/main" id="{5C28FB58-1401-2532-7EE2-FC52A231D4C4}"/>
                  </a:ext>
                </a:extLst>
              </p:cNvPr>
              <p:cNvSpPr/>
              <p:nvPr/>
            </p:nvSpPr>
            <p:spPr>
              <a:xfrm>
                <a:off x="2470627" y="3844911"/>
                <a:ext cx="6935" cy="523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6" extrusionOk="0">
                    <a:moveTo>
                      <a:pt x="92" y="0"/>
                    </a:moveTo>
                    <a:cubicBezTo>
                      <a:pt x="80" y="0"/>
                      <a:pt x="69" y="4"/>
                      <a:pt x="61" y="12"/>
                    </a:cubicBezTo>
                    <a:cubicBezTo>
                      <a:pt x="0" y="73"/>
                      <a:pt x="61" y="164"/>
                      <a:pt x="122" y="225"/>
                    </a:cubicBezTo>
                    <a:cubicBezTo>
                      <a:pt x="158" y="261"/>
                      <a:pt x="204" y="275"/>
                      <a:pt x="242" y="275"/>
                    </a:cubicBezTo>
                    <a:cubicBezTo>
                      <a:pt x="269" y="275"/>
                      <a:pt x="292" y="268"/>
                      <a:pt x="304" y="255"/>
                    </a:cubicBezTo>
                    <a:cubicBezTo>
                      <a:pt x="365" y="225"/>
                      <a:pt x="304" y="103"/>
                      <a:pt x="243" y="73"/>
                    </a:cubicBezTo>
                    <a:cubicBezTo>
                      <a:pt x="177" y="29"/>
                      <a:pt x="126" y="0"/>
                      <a:pt x="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402;p39">
                <a:extLst>
                  <a:ext uri="{FF2B5EF4-FFF2-40B4-BE49-F238E27FC236}">
                    <a16:creationId xmlns:a16="http://schemas.microsoft.com/office/drawing/2014/main" id="{D7933F84-1680-1FEC-4B85-8941A6655224}"/>
                  </a:ext>
                </a:extLst>
              </p:cNvPr>
              <p:cNvSpPr/>
              <p:nvPr/>
            </p:nvSpPr>
            <p:spPr>
              <a:xfrm>
                <a:off x="2483871" y="3829336"/>
                <a:ext cx="6347" cy="509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69" extrusionOk="0">
                    <a:moveTo>
                      <a:pt x="71" y="1"/>
                    </a:moveTo>
                    <a:cubicBezTo>
                      <a:pt x="54" y="1"/>
                      <a:pt x="40" y="5"/>
                      <a:pt x="31" y="14"/>
                    </a:cubicBezTo>
                    <a:cubicBezTo>
                      <a:pt x="0" y="44"/>
                      <a:pt x="31" y="166"/>
                      <a:pt x="122" y="196"/>
                    </a:cubicBezTo>
                    <a:cubicBezTo>
                      <a:pt x="155" y="246"/>
                      <a:pt x="189" y="269"/>
                      <a:pt x="222" y="269"/>
                    </a:cubicBezTo>
                    <a:cubicBezTo>
                      <a:pt x="250" y="269"/>
                      <a:pt x="277" y="254"/>
                      <a:pt x="304" y="226"/>
                    </a:cubicBezTo>
                    <a:cubicBezTo>
                      <a:pt x="335" y="196"/>
                      <a:pt x="304" y="74"/>
                      <a:pt x="213" y="44"/>
                    </a:cubicBezTo>
                    <a:cubicBezTo>
                      <a:pt x="170" y="22"/>
                      <a:pt x="112" y="1"/>
                      <a:pt x="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403;p39">
                <a:extLst>
                  <a:ext uri="{FF2B5EF4-FFF2-40B4-BE49-F238E27FC236}">
                    <a16:creationId xmlns:a16="http://schemas.microsoft.com/office/drawing/2014/main" id="{1CEF2301-B430-575B-13AD-7D9E900D75CF}"/>
                  </a:ext>
                </a:extLst>
              </p:cNvPr>
              <p:cNvSpPr/>
              <p:nvPr/>
            </p:nvSpPr>
            <p:spPr>
              <a:xfrm>
                <a:off x="2478680" y="3861452"/>
                <a:ext cx="6366" cy="536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3" extrusionOk="0">
                    <a:moveTo>
                      <a:pt x="96" y="1"/>
                    </a:moveTo>
                    <a:cubicBezTo>
                      <a:pt x="67" y="1"/>
                      <a:pt x="44" y="8"/>
                      <a:pt x="31" y="21"/>
                    </a:cubicBezTo>
                    <a:cubicBezTo>
                      <a:pt x="1" y="51"/>
                      <a:pt x="31" y="173"/>
                      <a:pt x="122" y="203"/>
                    </a:cubicBezTo>
                    <a:cubicBezTo>
                      <a:pt x="161" y="261"/>
                      <a:pt x="212" y="282"/>
                      <a:pt x="251" y="282"/>
                    </a:cubicBezTo>
                    <a:cubicBezTo>
                      <a:pt x="274" y="282"/>
                      <a:pt x="294" y="275"/>
                      <a:pt x="305" y="264"/>
                    </a:cubicBezTo>
                    <a:cubicBezTo>
                      <a:pt x="335" y="203"/>
                      <a:pt x="305" y="112"/>
                      <a:pt x="244" y="51"/>
                    </a:cubicBezTo>
                    <a:cubicBezTo>
                      <a:pt x="191" y="15"/>
                      <a:pt x="137" y="1"/>
                      <a:pt x="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404;p39">
                <a:extLst>
                  <a:ext uri="{FF2B5EF4-FFF2-40B4-BE49-F238E27FC236}">
                    <a16:creationId xmlns:a16="http://schemas.microsoft.com/office/drawing/2014/main" id="{6AB1FC2F-0006-CBA9-2965-CD0115489B9B}"/>
                  </a:ext>
                </a:extLst>
              </p:cNvPr>
              <p:cNvSpPr/>
              <p:nvPr/>
            </p:nvSpPr>
            <p:spPr>
              <a:xfrm>
                <a:off x="2501720" y="3827517"/>
                <a:ext cx="6366" cy="5343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2" extrusionOk="0">
                    <a:moveTo>
                      <a:pt x="99" y="0"/>
                    </a:moveTo>
                    <a:cubicBezTo>
                      <a:pt x="76" y="0"/>
                      <a:pt x="53" y="7"/>
                      <a:pt x="31" y="18"/>
                    </a:cubicBezTo>
                    <a:cubicBezTo>
                      <a:pt x="1" y="79"/>
                      <a:pt x="31" y="170"/>
                      <a:pt x="122" y="231"/>
                    </a:cubicBezTo>
                    <a:cubicBezTo>
                      <a:pt x="158" y="267"/>
                      <a:pt x="204" y="281"/>
                      <a:pt x="242" y="281"/>
                    </a:cubicBezTo>
                    <a:cubicBezTo>
                      <a:pt x="269" y="281"/>
                      <a:pt x="292" y="274"/>
                      <a:pt x="305" y="262"/>
                    </a:cubicBezTo>
                    <a:cubicBezTo>
                      <a:pt x="335" y="231"/>
                      <a:pt x="305" y="110"/>
                      <a:pt x="244" y="79"/>
                    </a:cubicBezTo>
                    <a:cubicBezTo>
                      <a:pt x="186" y="21"/>
                      <a:pt x="140" y="0"/>
                      <a:pt x="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405;p39">
                <a:extLst>
                  <a:ext uri="{FF2B5EF4-FFF2-40B4-BE49-F238E27FC236}">
                    <a16:creationId xmlns:a16="http://schemas.microsoft.com/office/drawing/2014/main" id="{54F82061-3E54-0AAE-7A08-482D9E667975}"/>
                  </a:ext>
                </a:extLst>
              </p:cNvPr>
              <p:cNvSpPr/>
              <p:nvPr/>
            </p:nvSpPr>
            <p:spPr>
              <a:xfrm>
                <a:off x="2514964" y="3842922"/>
                <a:ext cx="5779" cy="559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95" extrusionOk="0">
                    <a:moveTo>
                      <a:pt x="90" y="1"/>
                    </a:moveTo>
                    <a:cubicBezTo>
                      <a:pt x="69" y="1"/>
                      <a:pt x="49" y="8"/>
                      <a:pt x="31" y="26"/>
                    </a:cubicBezTo>
                    <a:cubicBezTo>
                      <a:pt x="1" y="56"/>
                      <a:pt x="1" y="117"/>
                      <a:pt x="62" y="208"/>
                    </a:cubicBezTo>
                    <a:cubicBezTo>
                      <a:pt x="126" y="251"/>
                      <a:pt x="175" y="294"/>
                      <a:pt x="209" y="294"/>
                    </a:cubicBezTo>
                    <a:cubicBezTo>
                      <a:pt x="224" y="294"/>
                      <a:pt x="235" y="287"/>
                      <a:pt x="244" y="269"/>
                    </a:cubicBezTo>
                    <a:cubicBezTo>
                      <a:pt x="305" y="239"/>
                      <a:pt x="244" y="178"/>
                      <a:pt x="214" y="87"/>
                    </a:cubicBezTo>
                    <a:cubicBezTo>
                      <a:pt x="192" y="44"/>
                      <a:pt x="140" y="1"/>
                      <a:pt x="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406;p39">
                <a:extLst>
                  <a:ext uri="{FF2B5EF4-FFF2-40B4-BE49-F238E27FC236}">
                    <a16:creationId xmlns:a16="http://schemas.microsoft.com/office/drawing/2014/main" id="{FDE651EA-13F1-E0E8-4388-8408B2D328C1}"/>
                  </a:ext>
                </a:extLst>
              </p:cNvPr>
              <p:cNvSpPr/>
              <p:nvPr/>
            </p:nvSpPr>
            <p:spPr>
              <a:xfrm>
                <a:off x="2502876" y="3841917"/>
                <a:ext cx="6935" cy="534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82" extrusionOk="0">
                    <a:moveTo>
                      <a:pt x="115" y="0"/>
                    </a:moveTo>
                    <a:cubicBezTo>
                      <a:pt x="92" y="0"/>
                      <a:pt x="72" y="7"/>
                      <a:pt x="61" y="18"/>
                    </a:cubicBezTo>
                    <a:cubicBezTo>
                      <a:pt x="0" y="79"/>
                      <a:pt x="61" y="170"/>
                      <a:pt x="122" y="231"/>
                    </a:cubicBezTo>
                    <a:cubicBezTo>
                      <a:pt x="175" y="267"/>
                      <a:pt x="218" y="281"/>
                      <a:pt x="251" y="281"/>
                    </a:cubicBezTo>
                    <a:cubicBezTo>
                      <a:pt x="274" y="281"/>
                      <a:pt x="292" y="274"/>
                      <a:pt x="304" y="261"/>
                    </a:cubicBezTo>
                    <a:cubicBezTo>
                      <a:pt x="365" y="231"/>
                      <a:pt x="304" y="109"/>
                      <a:pt x="244" y="79"/>
                    </a:cubicBezTo>
                    <a:cubicBezTo>
                      <a:pt x="205" y="21"/>
                      <a:pt x="154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407;p39">
                <a:extLst>
                  <a:ext uri="{FF2B5EF4-FFF2-40B4-BE49-F238E27FC236}">
                    <a16:creationId xmlns:a16="http://schemas.microsoft.com/office/drawing/2014/main" id="{BE4EF68E-FCDA-4AB2-4F16-814995908154}"/>
                  </a:ext>
                </a:extLst>
              </p:cNvPr>
              <p:cNvSpPr/>
              <p:nvPr/>
            </p:nvSpPr>
            <p:spPr>
              <a:xfrm>
                <a:off x="2527640" y="3855503"/>
                <a:ext cx="4623" cy="5779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5" extrusionOk="0">
                    <a:moveTo>
                      <a:pt x="31" y="0"/>
                    </a:moveTo>
                    <a:cubicBezTo>
                      <a:pt x="1" y="0"/>
                      <a:pt x="1" y="122"/>
                      <a:pt x="31" y="183"/>
                    </a:cubicBezTo>
                    <a:cubicBezTo>
                      <a:pt x="92" y="274"/>
                      <a:pt x="152" y="304"/>
                      <a:pt x="183" y="304"/>
                    </a:cubicBezTo>
                    <a:cubicBezTo>
                      <a:pt x="244" y="304"/>
                      <a:pt x="244" y="183"/>
                      <a:pt x="183" y="122"/>
                    </a:cubicBezTo>
                    <a:cubicBezTo>
                      <a:pt x="152" y="31"/>
                      <a:pt x="122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408;p39">
                <a:extLst>
                  <a:ext uri="{FF2B5EF4-FFF2-40B4-BE49-F238E27FC236}">
                    <a16:creationId xmlns:a16="http://schemas.microsoft.com/office/drawing/2014/main" id="{972D289F-33DE-4D99-D1C4-AD5D6B8D0F6A}"/>
                  </a:ext>
                </a:extLst>
              </p:cNvPr>
              <p:cNvSpPr/>
              <p:nvPr/>
            </p:nvSpPr>
            <p:spPr>
              <a:xfrm>
                <a:off x="2510947" y="3873124"/>
                <a:ext cx="6347" cy="418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21" extrusionOk="0">
                    <a:moveTo>
                      <a:pt x="129" y="0"/>
                    </a:moveTo>
                    <a:cubicBezTo>
                      <a:pt x="61" y="0"/>
                      <a:pt x="0" y="22"/>
                      <a:pt x="0" y="43"/>
                    </a:cubicBezTo>
                    <a:cubicBezTo>
                      <a:pt x="0" y="134"/>
                      <a:pt x="91" y="165"/>
                      <a:pt x="152" y="195"/>
                    </a:cubicBezTo>
                    <a:cubicBezTo>
                      <a:pt x="180" y="214"/>
                      <a:pt x="209" y="221"/>
                      <a:pt x="234" y="221"/>
                    </a:cubicBezTo>
                    <a:cubicBezTo>
                      <a:pt x="291" y="221"/>
                      <a:pt x="334" y="186"/>
                      <a:pt x="334" y="165"/>
                    </a:cubicBezTo>
                    <a:cubicBezTo>
                      <a:pt x="334" y="104"/>
                      <a:pt x="274" y="43"/>
                      <a:pt x="213" y="13"/>
                    </a:cubicBezTo>
                    <a:cubicBezTo>
                      <a:pt x="186" y="4"/>
                      <a:pt x="157" y="0"/>
                      <a:pt x="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409;p39">
                <a:extLst>
                  <a:ext uri="{FF2B5EF4-FFF2-40B4-BE49-F238E27FC236}">
                    <a16:creationId xmlns:a16="http://schemas.microsoft.com/office/drawing/2014/main" id="{E3BF0D98-D6CC-1C66-4B46-5AFCB8C48204}"/>
                  </a:ext>
                </a:extLst>
              </p:cNvPr>
              <p:cNvSpPr/>
              <p:nvPr/>
            </p:nvSpPr>
            <p:spPr>
              <a:xfrm>
                <a:off x="2508067" y="3858004"/>
                <a:ext cx="6916" cy="523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76" extrusionOk="0">
                    <a:moveTo>
                      <a:pt x="108" y="0"/>
                    </a:moveTo>
                    <a:cubicBezTo>
                      <a:pt x="81" y="0"/>
                      <a:pt x="56" y="8"/>
                      <a:pt x="30" y="20"/>
                    </a:cubicBezTo>
                    <a:cubicBezTo>
                      <a:pt x="0" y="51"/>
                      <a:pt x="30" y="172"/>
                      <a:pt x="122" y="203"/>
                    </a:cubicBezTo>
                    <a:cubicBezTo>
                      <a:pt x="155" y="253"/>
                      <a:pt x="198" y="275"/>
                      <a:pt x="234" y="275"/>
                    </a:cubicBezTo>
                    <a:cubicBezTo>
                      <a:pt x="264" y="275"/>
                      <a:pt x="290" y="260"/>
                      <a:pt x="304" y="233"/>
                    </a:cubicBezTo>
                    <a:cubicBezTo>
                      <a:pt x="365" y="203"/>
                      <a:pt x="304" y="81"/>
                      <a:pt x="243" y="51"/>
                    </a:cubicBezTo>
                    <a:cubicBezTo>
                      <a:pt x="190" y="1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410;p39">
                <a:extLst>
                  <a:ext uri="{FF2B5EF4-FFF2-40B4-BE49-F238E27FC236}">
                    <a16:creationId xmlns:a16="http://schemas.microsoft.com/office/drawing/2014/main" id="{78EDD4B3-7465-ADD6-1869-D89A0F0DF239}"/>
                  </a:ext>
                </a:extLst>
              </p:cNvPr>
              <p:cNvSpPr/>
              <p:nvPr/>
            </p:nvSpPr>
            <p:spPr>
              <a:xfrm>
                <a:off x="2524760" y="3868823"/>
                <a:ext cx="6347" cy="492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60" extrusionOk="0">
                    <a:moveTo>
                      <a:pt x="61" y="1"/>
                    </a:moveTo>
                    <a:cubicBezTo>
                      <a:pt x="43" y="1"/>
                      <a:pt x="31" y="8"/>
                      <a:pt x="31" y="27"/>
                    </a:cubicBezTo>
                    <a:cubicBezTo>
                      <a:pt x="1" y="57"/>
                      <a:pt x="31" y="179"/>
                      <a:pt x="122" y="209"/>
                    </a:cubicBezTo>
                    <a:cubicBezTo>
                      <a:pt x="158" y="245"/>
                      <a:pt x="204" y="260"/>
                      <a:pt x="242" y="260"/>
                    </a:cubicBezTo>
                    <a:cubicBezTo>
                      <a:pt x="269" y="260"/>
                      <a:pt x="292" y="252"/>
                      <a:pt x="304" y="240"/>
                    </a:cubicBezTo>
                    <a:cubicBezTo>
                      <a:pt x="335" y="209"/>
                      <a:pt x="304" y="88"/>
                      <a:pt x="244" y="57"/>
                    </a:cubicBezTo>
                    <a:cubicBezTo>
                      <a:pt x="181" y="36"/>
                      <a:pt x="103" y="1"/>
                      <a:pt x="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411;p39">
                <a:extLst>
                  <a:ext uri="{FF2B5EF4-FFF2-40B4-BE49-F238E27FC236}">
                    <a16:creationId xmlns:a16="http://schemas.microsoft.com/office/drawing/2014/main" id="{D8C7FE53-A97A-24BF-133B-4195A5AF5869}"/>
                  </a:ext>
                </a:extLst>
              </p:cNvPr>
              <p:cNvSpPr/>
              <p:nvPr/>
            </p:nvSpPr>
            <p:spPr>
              <a:xfrm>
                <a:off x="2482147" y="3874280"/>
                <a:ext cx="6916" cy="523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76" extrusionOk="0">
                    <a:moveTo>
                      <a:pt x="120" y="0"/>
                    </a:moveTo>
                    <a:cubicBezTo>
                      <a:pt x="94" y="0"/>
                      <a:pt x="75" y="15"/>
                      <a:pt x="61" y="43"/>
                    </a:cubicBezTo>
                    <a:cubicBezTo>
                      <a:pt x="0" y="73"/>
                      <a:pt x="61" y="195"/>
                      <a:pt x="122" y="225"/>
                    </a:cubicBezTo>
                    <a:cubicBezTo>
                      <a:pt x="175" y="261"/>
                      <a:pt x="218" y="276"/>
                      <a:pt x="251" y="276"/>
                    </a:cubicBezTo>
                    <a:cubicBezTo>
                      <a:pt x="274" y="276"/>
                      <a:pt x="292" y="268"/>
                      <a:pt x="304" y="256"/>
                    </a:cubicBezTo>
                    <a:cubicBezTo>
                      <a:pt x="365" y="225"/>
                      <a:pt x="304" y="104"/>
                      <a:pt x="243" y="73"/>
                    </a:cubicBezTo>
                    <a:cubicBezTo>
                      <a:pt x="193" y="23"/>
                      <a:pt x="152" y="0"/>
                      <a:pt x="1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412;p39">
                <a:extLst>
                  <a:ext uri="{FF2B5EF4-FFF2-40B4-BE49-F238E27FC236}">
                    <a16:creationId xmlns:a16="http://schemas.microsoft.com/office/drawing/2014/main" id="{D3F82217-3399-B587-8780-464696071D1E}"/>
                  </a:ext>
                </a:extLst>
              </p:cNvPr>
              <p:cNvSpPr/>
              <p:nvPr/>
            </p:nvSpPr>
            <p:spPr>
              <a:xfrm>
                <a:off x="2494236" y="3859311"/>
                <a:ext cx="6935" cy="523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6" extrusionOk="0">
                    <a:moveTo>
                      <a:pt x="97" y="0"/>
                    </a:moveTo>
                    <a:cubicBezTo>
                      <a:pt x="82" y="0"/>
                      <a:pt x="69" y="4"/>
                      <a:pt x="61" y="12"/>
                    </a:cubicBezTo>
                    <a:cubicBezTo>
                      <a:pt x="1" y="73"/>
                      <a:pt x="61" y="164"/>
                      <a:pt x="122" y="225"/>
                    </a:cubicBezTo>
                    <a:cubicBezTo>
                      <a:pt x="176" y="260"/>
                      <a:pt x="219" y="275"/>
                      <a:pt x="257" y="275"/>
                    </a:cubicBezTo>
                    <a:cubicBezTo>
                      <a:pt x="285" y="275"/>
                      <a:pt x="310" y="268"/>
                      <a:pt x="335" y="255"/>
                    </a:cubicBezTo>
                    <a:cubicBezTo>
                      <a:pt x="365" y="225"/>
                      <a:pt x="335" y="103"/>
                      <a:pt x="244" y="73"/>
                    </a:cubicBezTo>
                    <a:cubicBezTo>
                      <a:pt x="199" y="28"/>
                      <a:pt x="138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413;p39">
                <a:extLst>
                  <a:ext uri="{FF2B5EF4-FFF2-40B4-BE49-F238E27FC236}">
                    <a16:creationId xmlns:a16="http://schemas.microsoft.com/office/drawing/2014/main" id="{2BDD75A7-1B34-C489-89D4-9899DD0BDA14}"/>
                  </a:ext>
                </a:extLst>
              </p:cNvPr>
              <p:cNvSpPr/>
              <p:nvPr/>
            </p:nvSpPr>
            <p:spPr>
              <a:xfrm>
                <a:off x="2495392" y="3877482"/>
                <a:ext cx="6347" cy="396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09" extrusionOk="0">
                    <a:moveTo>
                      <a:pt x="118" y="1"/>
                    </a:moveTo>
                    <a:cubicBezTo>
                      <a:pt x="61" y="1"/>
                      <a:pt x="0" y="44"/>
                      <a:pt x="0" y="87"/>
                    </a:cubicBezTo>
                    <a:cubicBezTo>
                      <a:pt x="0" y="117"/>
                      <a:pt x="31" y="208"/>
                      <a:pt x="152" y="208"/>
                    </a:cubicBezTo>
                    <a:cubicBezTo>
                      <a:pt x="274" y="208"/>
                      <a:pt x="335" y="178"/>
                      <a:pt x="335" y="117"/>
                    </a:cubicBezTo>
                    <a:cubicBezTo>
                      <a:pt x="335" y="87"/>
                      <a:pt x="304" y="26"/>
                      <a:pt x="183" y="26"/>
                    </a:cubicBezTo>
                    <a:cubicBezTo>
                      <a:pt x="165" y="8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414;p39">
                <a:extLst>
                  <a:ext uri="{FF2B5EF4-FFF2-40B4-BE49-F238E27FC236}">
                    <a16:creationId xmlns:a16="http://schemas.microsoft.com/office/drawing/2014/main" id="{2912264A-5128-2B3B-882C-A0423358B7B8}"/>
                  </a:ext>
                </a:extLst>
              </p:cNvPr>
              <p:cNvSpPr/>
              <p:nvPr/>
            </p:nvSpPr>
            <p:spPr>
              <a:xfrm>
                <a:off x="2486751" y="3844551"/>
                <a:ext cx="6347" cy="498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63" extrusionOk="0">
                    <a:moveTo>
                      <a:pt x="31" y="1"/>
                    </a:moveTo>
                    <a:cubicBezTo>
                      <a:pt x="0" y="31"/>
                      <a:pt x="31" y="153"/>
                      <a:pt x="92" y="183"/>
                    </a:cubicBezTo>
                    <a:cubicBezTo>
                      <a:pt x="149" y="241"/>
                      <a:pt x="195" y="262"/>
                      <a:pt x="236" y="262"/>
                    </a:cubicBezTo>
                    <a:cubicBezTo>
                      <a:pt x="260" y="262"/>
                      <a:pt x="282" y="255"/>
                      <a:pt x="304" y="244"/>
                    </a:cubicBezTo>
                    <a:cubicBezTo>
                      <a:pt x="335" y="183"/>
                      <a:pt x="304" y="92"/>
                      <a:pt x="213" y="31"/>
                    </a:cubicBezTo>
                    <a:cubicBezTo>
                      <a:pt x="152" y="1"/>
                      <a:pt x="61" y="1"/>
                      <a:pt x="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415;p39">
                <a:extLst>
                  <a:ext uri="{FF2B5EF4-FFF2-40B4-BE49-F238E27FC236}">
                    <a16:creationId xmlns:a16="http://schemas.microsoft.com/office/drawing/2014/main" id="{883093AF-5C2C-8DF9-5ADD-75280D431A75}"/>
                  </a:ext>
                </a:extLst>
              </p:cNvPr>
              <p:cNvSpPr/>
              <p:nvPr/>
            </p:nvSpPr>
            <p:spPr>
              <a:xfrm>
                <a:off x="2463143" y="3862760"/>
                <a:ext cx="6347" cy="523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76" extrusionOk="0">
                    <a:moveTo>
                      <a:pt x="90" y="1"/>
                    </a:moveTo>
                    <a:cubicBezTo>
                      <a:pt x="64" y="1"/>
                      <a:pt x="44" y="16"/>
                      <a:pt x="31" y="43"/>
                    </a:cubicBezTo>
                    <a:cubicBezTo>
                      <a:pt x="0" y="73"/>
                      <a:pt x="31" y="164"/>
                      <a:pt x="91" y="225"/>
                    </a:cubicBezTo>
                    <a:cubicBezTo>
                      <a:pt x="145" y="261"/>
                      <a:pt x="188" y="276"/>
                      <a:pt x="226" y="276"/>
                    </a:cubicBezTo>
                    <a:cubicBezTo>
                      <a:pt x="254" y="276"/>
                      <a:pt x="279" y="268"/>
                      <a:pt x="304" y="256"/>
                    </a:cubicBezTo>
                    <a:cubicBezTo>
                      <a:pt x="335" y="225"/>
                      <a:pt x="304" y="104"/>
                      <a:pt x="213" y="73"/>
                    </a:cubicBezTo>
                    <a:cubicBezTo>
                      <a:pt x="163" y="23"/>
                      <a:pt x="122" y="1"/>
                      <a:pt x="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416;p39">
                <a:extLst>
                  <a:ext uri="{FF2B5EF4-FFF2-40B4-BE49-F238E27FC236}">
                    <a16:creationId xmlns:a16="http://schemas.microsoft.com/office/drawing/2014/main" id="{40B5F3E0-E4FA-055C-2200-52C5A5DFC342}"/>
                  </a:ext>
                </a:extLst>
              </p:cNvPr>
              <p:cNvSpPr/>
              <p:nvPr/>
            </p:nvSpPr>
            <p:spPr>
              <a:xfrm>
                <a:off x="2487907" y="3803662"/>
                <a:ext cx="6916" cy="4851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56" extrusionOk="0">
                    <a:moveTo>
                      <a:pt x="61" y="1"/>
                    </a:moveTo>
                    <a:lnTo>
                      <a:pt x="61" y="1"/>
                    </a:lnTo>
                    <a:cubicBezTo>
                      <a:pt x="0" y="31"/>
                      <a:pt x="61" y="153"/>
                      <a:pt x="122" y="183"/>
                    </a:cubicBezTo>
                    <a:cubicBezTo>
                      <a:pt x="172" y="233"/>
                      <a:pt x="213" y="256"/>
                      <a:pt x="245" y="256"/>
                    </a:cubicBezTo>
                    <a:cubicBezTo>
                      <a:pt x="271" y="256"/>
                      <a:pt x="290" y="241"/>
                      <a:pt x="304" y="214"/>
                    </a:cubicBezTo>
                    <a:cubicBezTo>
                      <a:pt x="365" y="183"/>
                      <a:pt x="304" y="62"/>
                      <a:pt x="243" y="31"/>
                    </a:cubicBezTo>
                    <a:cubicBezTo>
                      <a:pt x="152" y="1"/>
                      <a:pt x="61" y="1"/>
                      <a:pt x="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417;p39">
                <a:extLst>
                  <a:ext uri="{FF2B5EF4-FFF2-40B4-BE49-F238E27FC236}">
                    <a16:creationId xmlns:a16="http://schemas.microsoft.com/office/drawing/2014/main" id="{AA5C2CA0-E358-1040-4050-A90B8A6CE21A}"/>
                  </a:ext>
                </a:extLst>
              </p:cNvPr>
              <p:cNvSpPr/>
              <p:nvPr/>
            </p:nvSpPr>
            <p:spPr>
              <a:xfrm>
                <a:off x="2501152" y="3811677"/>
                <a:ext cx="6347" cy="547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9" extrusionOk="0">
                    <a:moveTo>
                      <a:pt x="87" y="1"/>
                    </a:moveTo>
                    <a:cubicBezTo>
                      <a:pt x="63" y="1"/>
                      <a:pt x="42" y="10"/>
                      <a:pt x="31" y="34"/>
                    </a:cubicBezTo>
                    <a:cubicBezTo>
                      <a:pt x="0" y="64"/>
                      <a:pt x="31" y="186"/>
                      <a:pt x="91" y="216"/>
                    </a:cubicBezTo>
                    <a:cubicBezTo>
                      <a:pt x="142" y="266"/>
                      <a:pt x="183" y="289"/>
                      <a:pt x="220" y="289"/>
                    </a:cubicBezTo>
                    <a:cubicBezTo>
                      <a:pt x="250" y="289"/>
                      <a:pt x="277" y="274"/>
                      <a:pt x="304" y="246"/>
                    </a:cubicBezTo>
                    <a:cubicBezTo>
                      <a:pt x="335" y="216"/>
                      <a:pt x="304" y="94"/>
                      <a:pt x="213" y="64"/>
                    </a:cubicBezTo>
                    <a:cubicBezTo>
                      <a:pt x="175" y="26"/>
                      <a:pt x="126" y="1"/>
                      <a:pt x="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418;p39">
                <a:extLst>
                  <a:ext uri="{FF2B5EF4-FFF2-40B4-BE49-F238E27FC236}">
                    <a16:creationId xmlns:a16="http://schemas.microsoft.com/office/drawing/2014/main" id="{C41039A5-C1FA-BA56-AFD5-DCD7ECC48B65}"/>
                  </a:ext>
                </a:extLst>
              </p:cNvPr>
              <p:cNvSpPr/>
              <p:nvPr/>
            </p:nvSpPr>
            <p:spPr>
              <a:xfrm>
                <a:off x="2517844" y="3820469"/>
                <a:ext cx="5211" cy="589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11" extrusionOk="0">
                    <a:moveTo>
                      <a:pt x="71" y="0"/>
                    </a:moveTo>
                    <a:cubicBezTo>
                      <a:pt x="54" y="0"/>
                      <a:pt x="40" y="8"/>
                      <a:pt x="31" y="26"/>
                    </a:cubicBezTo>
                    <a:cubicBezTo>
                      <a:pt x="1" y="56"/>
                      <a:pt x="31" y="147"/>
                      <a:pt x="62" y="208"/>
                    </a:cubicBezTo>
                    <a:cubicBezTo>
                      <a:pt x="130" y="276"/>
                      <a:pt x="181" y="311"/>
                      <a:pt x="215" y="311"/>
                    </a:cubicBezTo>
                    <a:cubicBezTo>
                      <a:pt x="227" y="311"/>
                      <a:pt x="236" y="307"/>
                      <a:pt x="244" y="299"/>
                    </a:cubicBezTo>
                    <a:cubicBezTo>
                      <a:pt x="274" y="238"/>
                      <a:pt x="244" y="178"/>
                      <a:pt x="214" y="86"/>
                    </a:cubicBezTo>
                    <a:cubicBezTo>
                      <a:pt x="171" y="43"/>
                      <a:pt x="112" y="0"/>
                      <a:pt x="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419;p39">
                <a:extLst>
                  <a:ext uri="{FF2B5EF4-FFF2-40B4-BE49-F238E27FC236}">
                    <a16:creationId xmlns:a16="http://schemas.microsoft.com/office/drawing/2014/main" id="{94C9C28A-7963-2743-B44C-557C5B0EB82D}"/>
                  </a:ext>
                </a:extLst>
              </p:cNvPr>
              <p:cNvSpPr/>
              <p:nvPr/>
            </p:nvSpPr>
            <p:spPr>
              <a:xfrm>
                <a:off x="2524760" y="3835343"/>
                <a:ext cx="4623" cy="593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13" extrusionOk="0">
                    <a:moveTo>
                      <a:pt x="31" y="0"/>
                    </a:moveTo>
                    <a:cubicBezTo>
                      <a:pt x="1" y="0"/>
                      <a:pt x="1" y="122"/>
                      <a:pt x="31" y="183"/>
                    </a:cubicBezTo>
                    <a:cubicBezTo>
                      <a:pt x="81" y="258"/>
                      <a:pt x="131" y="312"/>
                      <a:pt x="164" y="312"/>
                    </a:cubicBezTo>
                    <a:cubicBezTo>
                      <a:pt x="171" y="312"/>
                      <a:pt x="178" y="310"/>
                      <a:pt x="183" y="304"/>
                    </a:cubicBezTo>
                    <a:cubicBezTo>
                      <a:pt x="244" y="304"/>
                      <a:pt x="244" y="183"/>
                      <a:pt x="183" y="122"/>
                    </a:cubicBezTo>
                    <a:cubicBezTo>
                      <a:pt x="153" y="0"/>
                      <a:pt x="92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420;p39">
                <a:extLst>
                  <a:ext uri="{FF2B5EF4-FFF2-40B4-BE49-F238E27FC236}">
                    <a16:creationId xmlns:a16="http://schemas.microsoft.com/office/drawing/2014/main" id="{96417A8C-8638-619B-8E63-2A1025981D04}"/>
                  </a:ext>
                </a:extLst>
              </p:cNvPr>
              <p:cNvSpPr/>
              <p:nvPr/>
            </p:nvSpPr>
            <p:spPr>
              <a:xfrm>
                <a:off x="2481560" y="3815182"/>
                <a:ext cx="6366" cy="48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56" extrusionOk="0">
                    <a:moveTo>
                      <a:pt x="31" y="1"/>
                    </a:moveTo>
                    <a:cubicBezTo>
                      <a:pt x="1" y="31"/>
                      <a:pt x="31" y="153"/>
                      <a:pt x="122" y="183"/>
                    </a:cubicBezTo>
                    <a:cubicBezTo>
                      <a:pt x="156" y="233"/>
                      <a:pt x="199" y="256"/>
                      <a:pt x="235" y="256"/>
                    </a:cubicBezTo>
                    <a:cubicBezTo>
                      <a:pt x="265" y="256"/>
                      <a:pt x="291" y="241"/>
                      <a:pt x="305" y="213"/>
                    </a:cubicBezTo>
                    <a:cubicBezTo>
                      <a:pt x="335" y="183"/>
                      <a:pt x="305" y="61"/>
                      <a:pt x="244" y="31"/>
                    </a:cubicBezTo>
                    <a:cubicBezTo>
                      <a:pt x="153" y="1"/>
                      <a:pt x="92" y="1"/>
                      <a:pt x="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421;p39">
                <a:extLst>
                  <a:ext uri="{FF2B5EF4-FFF2-40B4-BE49-F238E27FC236}">
                    <a16:creationId xmlns:a16="http://schemas.microsoft.com/office/drawing/2014/main" id="{C3506B1F-E5DF-6590-0B9D-35E5E142D84D}"/>
                  </a:ext>
                </a:extLst>
              </p:cNvPr>
              <p:cNvSpPr/>
              <p:nvPr/>
            </p:nvSpPr>
            <p:spPr>
              <a:xfrm>
                <a:off x="2456227" y="3847677"/>
                <a:ext cx="6935" cy="530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80" extrusionOk="0">
                    <a:moveTo>
                      <a:pt x="107" y="0"/>
                    </a:moveTo>
                    <a:cubicBezTo>
                      <a:pt x="88" y="0"/>
                      <a:pt x="72" y="7"/>
                      <a:pt x="61" y="18"/>
                    </a:cubicBezTo>
                    <a:cubicBezTo>
                      <a:pt x="0" y="79"/>
                      <a:pt x="61" y="170"/>
                      <a:pt x="122" y="201"/>
                    </a:cubicBezTo>
                    <a:cubicBezTo>
                      <a:pt x="161" y="258"/>
                      <a:pt x="211" y="280"/>
                      <a:pt x="251" y="280"/>
                    </a:cubicBezTo>
                    <a:cubicBezTo>
                      <a:pt x="274" y="280"/>
                      <a:pt x="293" y="272"/>
                      <a:pt x="304" y="261"/>
                    </a:cubicBezTo>
                    <a:cubicBezTo>
                      <a:pt x="365" y="201"/>
                      <a:pt x="304" y="109"/>
                      <a:pt x="244" y="79"/>
                    </a:cubicBezTo>
                    <a:cubicBezTo>
                      <a:pt x="186" y="21"/>
                      <a:pt x="140" y="0"/>
                      <a:pt x="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422;p39">
                <a:extLst>
                  <a:ext uri="{FF2B5EF4-FFF2-40B4-BE49-F238E27FC236}">
                    <a16:creationId xmlns:a16="http://schemas.microsoft.com/office/drawing/2014/main" id="{E1BE2AC1-EB02-1759-C6C4-48C56F798E7C}"/>
                  </a:ext>
                </a:extLst>
              </p:cNvPr>
              <p:cNvSpPr/>
              <p:nvPr/>
            </p:nvSpPr>
            <p:spPr>
              <a:xfrm>
                <a:off x="2469471" y="3827631"/>
                <a:ext cx="6347" cy="523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76" extrusionOk="0">
                    <a:moveTo>
                      <a:pt x="54" y="0"/>
                    </a:moveTo>
                    <a:cubicBezTo>
                      <a:pt x="40" y="0"/>
                      <a:pt x="31" y="4"/>
                      <a:pt x="31" y="12"/>
                    </a:cubicBezTo>
                    <a:cubicBezTo>
                      <a:pt x="1" y="73"/>
                      <a:pt x="31" y="164"/>
                      <a:pt x="122" y="225"/>
                    </a:cubicBezTo>
                    <a:cubicBezTo>
                      <a:pt x="158" y="261"/>
                      <a:pt x="193" y="275"/>
                      <a:pt x="229" y="275"/>
                    </a:cubicBezTo>
                    <a:cubicBezTo>
                      <a:pt x="254" y="275"/>
                      <a:pt x="279" y="268"/>
                      <a:pt x="304" y="256"/>
                    </a:cubicBezTo>
                    <a:cubicBezTo>
                      <a:pt x="335" y="225"/>
                      <a:pt x="304" y="104"/>
                      <a:pt x="213" y="73"/>
                    </a:cubicBezTo>
                    <a:cubicBezTo>
                      <a:pt x="169" y="29"/>
                      <a:pt x="92" y="0"/>
                      <a:pt x="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" name="Google Shape;2423;p39">
              <a:extLst>
                <a:ext uri="{FF2B5EF4-FFF2-40B4-BE49-F238E27FC236}">
                  <a16:creationId xmlns:a16="http://schemas.microsoft.com/office/drawing/2014/main" id="{141E3A26-0B28-0C01-84F2-7DBC47C52483}"/>
                </a:ext>
              </a:extLst>
            </p:cNvPr>
            <p:cNvSpPr/>
            <p:nvPr/>
          </p:nvSpPr>
          <p:spPr>
            <a:xfrm>
              <a:off x="2304555" y="3227999"/>
              <a:ext cx="34610" cy="149988"/>
            </a:xfrm>
            <a:custGeom>
              <a:avLst/>
              <a:gdLst/>
              <a:ahLst/>
              <a:cxnLst/>
              <a:rect l="l" t="t" r="r" b="b"/>
              <a:pathLst>
                <a:path w="1247" h="5404" extrusionOk="0">
                  <a:moveTo>
                    <a:pt x="620" y="0"/>
                  </a:moveTo>
                  <a:cubicBezTo>
                    <a:pt x="552" y="0"/>
                    <a:pt x="493" y="41"/>
                    <a:pt x="457" y="114"/>
                  </a:cubicBezTo>
                  <a:cubicBezTo>
                    <a:pt x="153" y="965"/>
                    <a:pt x="1" y="1908"/>
                    <a:pt x="153" y="2819"/>
                  </a:cubicBezTo>
                  <a:cubicBezTo>
                    <a:pt x="213" y="3275"/>
                    <a:pt x="365" y="3701"/>
                    <a:pt x="517" y="4096"/>
                  </a:cubicBezTo>
                  <a:lnTo>
                    <a:pt x="1034" y="5312"/>
                  </a:lnTo>
                  <a:cubicBezTo>
                    <a:pt x="1064" y="5403"/>
                    <a:pt x="1125" y="5403"/>
                    <a:pt x="1186" y="5403"/>
                  </a:cubicBezTo>
                  <a:cubicBezTo>
                    <a:pt x="1247" y="5342"/>
                    <a:pt x="1247" y="5312"/>
                    <a:pt x="1247" y="5251"/>
                  </a:cubicBezTo>
                  <a:lnTo>
                    <a:pt x="791" y="4035"/>
                  </a:lnTo>
                  <a:cubicBezTo>
                    <a:pt x="639" y="3610"/>
                    <a:pt x="517" y="3184"/>
                    <a:pt x="487" y="2789"/>
                  </a:cubicBezTo>
                  <a:cubicBezTo>
                    <a:pt x="365" y="1938"/>
                    <a:pt x="548" y="1057"/>
                    <a:pt x="852" y="297"/>
                  </a:cubicBezTo>
                  <a:cubicBezTo>
                    <a:pt x="913" y="205"/>
                    <a:pt x="852" y="84"/>
                    <a:pt x="761" y="53"/>
                  </a:cubicBezTo>
                  <a:cubicBezTo>
                    <a:pt x="713" y="17"/>
                    <a:pt x="665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24;p39">
              <a:extLst>
                <a:ext uri="{FF2B5EF4-FFF2-40B4-BE49-F238E27FC236}">
                  <a16:creationId xmlns:a16="http://schemas.microsoft.com/office/drawing/2014/main" id="{F423E0B1-5D69-32DD-3DAB-43566820C02E}"/>
                </a:ext>
              </a:extLst>
            </p:cNvPr>
            <p:cNvSpPr/>
            <p:nvPr/>
          </p:nvSpPr>
          <p:spPr>
            <a:xfrm>
              <a:off x="2264063" y="3336348"/>
              <a:ext cx="189012" cy="183516"/>
            </a:xfrm>
            <a:custGeom>
              <a:avLst/>
              <a:gdLst/>
              <a:ahLst/>
              <a:cxnLst/>
              <a:rect l="l" t="t" r="r" b="b"/>
              <a:pathLst>
                <a:path w="6810" h="6612" extrusionOk="0">
                  <a:moveTo>
                    <a:pt x="3727" y="1"/>
                  </a:moveTo>
                  <a:cubicBezTo>
                    <a:pt x="3233" y="1"/>
                    <a:pt x="2717" y="115"/>
                    <a:pt x="2220" y="344"/>
                  </a:cubicBezTo>
                  <a:cubicBezTo>
                    <a:pt x="730" y="1074"/>
                    <a:pt x="1" y="2685"/>
                    <a:pt x="700" y="4083"/>
                  </a:cubicBezTo>
                  <a:cubicBezTo>
                    <a:pt x="1292" y="5347"/>
                    <a:pt x="3812" y="6611"/>
                    <a:pt x="4910" y="6611"/>
                  </a:cubicBezTo>
                  <a:cubicBezTo>
                    <a:pt x="5053" y="6611"/>
                    <a:pt x="5172" y="6590"/>
                    <a:pt x="5259" y="6545"/>
                  </a:cubicBezTo>
                  <a:cubicBezTo>
                    <a:pt x="6019" y="6210"/>
                    <a:pt x="6809" y="2867"/>
                    <a:pt x="6110" y="1469"/>
                  </a:cubicBezTo>
                  <a:cubicBezTo>
                    <a:pt x="5660" y="487"/>
                    <a:pt x="4742" y="1"/>
                    <a:pt x="3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25;p39">
              <a:extLst>
                <a:ext uri="{FF2B5EF4-FFF2-40B4-BE49-F238E27FC236}">
                  <a16:creationId xmlns:a16="http://schemas.microsoft.com/office/drawing/2014/main" id="{723D7033-D4E7-0B32-6BEC-5EB22632237F}"/>
                </a:ext>
              </a:extLst>
            </p:cNvPr>
            <p:cNvSpPr/>
            <p:nvPr/>
          </p:nvSpPr>
          <p:spPr>
            <a:xfrm>
              <a:off x="2264063" y="3336514"/>
              <a:ext cx="146824" cy="183322"/>
            </a:xfrm>
            <a:custGeom>
              <a:avLst/>
              <a:gdLst/>
              <a:ahLst/>
              <a:cxnLst/>
              <a:rect l="l" t="t" r="r" b="b"/>
              <a:pathLst>
                <a:path w="5290" h="6605" extrusionOk="0">
                  <a:moveTo>
                    <a:pt x="3734" y="0"/>
                  </a:moveTo>
                  <a:cubicBezTo>
                    <a:pt x="3248" y="0"/>
                    <a:pt x="2732" y="109"/>
                    <a:pt x="2250" y="338"/>
                  </a:cubicBezTo>
                  <a:cubicBezTo>
                    <a:pt x="761" y="1068"/>
                    <a:pt x="1" y="2679"/>
                    <a:pt x="730" y="4077"/>
                  </a:cubicBezTo>
                  <a:cubicBezTo>
                    <a:pt x="1350" y="5317"/>
                    <a:pt x="3859" y="6604"/>
                    <a:pt x="4948" y="6604"/>
                  </a:cubicBezTo>
                  <a:cubicBezTo>
                    <a:pt x="5088" y="6604"/>
                    <a:pt x="5204" y="6583"/>
                    <a:pt x="5290" y="6539"/>
                  </a:cubicBezTo>
                  <a:cubicBezTo>
                    <a:pt x="4043" y="6265"/>
                    <a:pt x="2128" y="5201"/>
                    <a:pt x="1612" y="4107"/>
                  </a:cubicBezTo>
                  <a:cubicBezTo>
                    <a:pt x="913" y="2709"/>
                    <a:pt x="1642" y="1098"/>
                    <a:pt x="3131" y="399"/>
                  </a:cubicBezTo>
                  <a:cubicBezTo>
                    <a:pt x="3466" y="247"/>
                    <a:pt x="3831" y="125"/>
                    <a:pt x="4195" y="34"/>
                  </a:cubicBezTo>
                  <a:cubicBezTo>
                    <a:pt x="4046" y="12"/>
                    <a:pt x="3892" y="0"/>
                    <a:pt x="3734" y="0"/>
                  </a:cubicBezTo>
                  <a:close/>
                </a:path>
              </a:pathLst>
            </a:custGeom>
            <a:solidFill>
              <a:srgbClr val="FF9900">
                <a:alpha val="25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26;p39">
              <a:extLst>
                <a:ext uri="{FF2B5EF4-FFF2-40B4-BE49-F238E27FC236}">
                  <a16:creationId xmlns:a16="http://schemas.microsoft.com/office/drawing/2014/main" id="{840A7A5E-F6C9-6E1B-7BC4-D1C97F2E801E}"/>
                </a:ext>
              </a:extLst>
            </p:cNvPr>
            <p:cNvSpPr/>
            <p:nvPr/>
          </p:nvSpPr>
          <p:spPr>
            <a:xfrm>
              <a:off x="2250575" y="3298631"/>
              <a:ext cx="139219" cy="84625"/>
            </a:xfrm>
            <a:custGeom>
              <a:avLst/>
              <a:gdLst/>
              <a:ahLst/>
              <a:cxnLst/>
              <a:rect l="l" t="t" r="r" b="b"/>
              <a:pathLst>
                <a:path w="5016" h="3049" extrusionOk="0">
                  <a:moveTo>
                    <a:pt x="4894" y="1"/>
                  </a:moveTo>
                  <a:cubicBezTo>
                    <a:pt x="4894" y="1"/>
                    <a:pt x="4468" y="396"/>
                    <a:pt x="4013" y="791"/>
                  </a:cubicBezTo>
                  <a:lnTo>
                    <a:pt x="3800" y="1034"/>
                  </a:lnTo>
                  <a:cubicBezTo>
                    <a:pt x="3861" y="578"/>
                    <a:pt x="3800" y="92"/>
                    <a:pt x="3800" y="92"/>
                  </a:cubicBezTo>
                  <a:lnTo>
                    <a:pt x="2402" y="1186"/>
                  </a:lnTo>
                  <a:lnTo>
                    <a:pt x="669" y="1612"/>
                  </a:lnTo>
                  <a:cubicBezTo>
                    <a:pt x="669" y="1612"/>
                    <a:pt x="1034" y="1946"/>
                    <a:pt x="1429" y="2159"/>
                  </a:cubicBezTo>
                  <a:cubicBezTo>
                    <a:pt x="1338" y="2220"/>
                    <a:pt x="1247" y="2220"/>
                    <a:pt x="1125" y="2250"/>
                  </a:cubicBezTo>
                  <a:cubicBezTo>
                    <a:pt x="517" y="2372"/>
                    <a:pt x="0" y="2433"/>
                    <a:pt x="0" y="2433"/>
                  </a:cubicBezTo>
                  <a:cubicBezTo>
                    <a:pt x="0" y="2433"/>
                    <a:pt x="456" y="2919"/>
                    <a:pt x="1216" y="3040"/>
                  </a:cubicBezTo>
                  <a:cubicBezTo>
                    <a:pt x="1250" y="3046"/>
                    <a:pt x="1284" y="3048"/>
                    <a:pt x="1320" y="3048"/>
                  </a:cubicBezTo>
                  <a:cubicBezTo>
                    <a:pt x="1891" y="3048"/>
                    <a:pt x="2661" y="2388"/>
                    <a:pt x="2918" y="2159"/>
                  </a:cubicBezTo>
                  <a:cubicBezTo>
                    <a:pt x="3253" y="2098"/>
                    <a:pt x="4377" y="1855"/>
                    <a:pt x="4681" y="1369"/>
                  </a:cubicBezTo>
                  <a:cubicBezTo>
                    <a:pt x="5016" y="639"/>
                    <a:pt x="4894" y="1"/>
                    <a:pt x="4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27;p39">
              <a:extLst>
                <a:ext uri="{FF2B5EF4-FFF2-40B4-BE49-F238E27FC236}">
                  <a16:creationId xmlns:a16="http://schemas.microsoft.com/office/drawing/2014/main" id="{D265BF91-2B62-9990-81F7-DCD18950F394}"/>
                </a:ext>
              </a:extLst>
            </p:cNvPr>
            <p:cNvSpPr/>
            <p:nvPr/>
          </p:nvSpPr>
          <p:spPr>
            <a:xfrm>
              <a:off x="2410850" y="3476640"/>
              <a:ext cx="7633" cy="12684"/>
            </a:xfrm>
            <a:custGeom>
              <a:avLst/>
              <a:gdLst/>
              <a:ahLst/>
              <a:cxnLst/>
              <a:rect l="l" t="t" r="r" b="b"/>
              <a:pathLst>
                <a:path w="275" h="457" extrusionOk="0">
                  <a:moveTo>
                    <a:pt x="152" y="0"/>
                  </a:moveTo>
                  <a:cubicBezTo>
                    <a:pt x="61" y="0"/>
                    <a:pt x="1" y="122"/>
                    <a:pt x="1" y="244"/>
                  </a:cubicBezTo>
                  <a:cubicBezTo>
                    <a:pt x="1" y="365"/>
                    <a:pt x="31" y="456"/>
                    <a:pt x="122" y="456"/>
                  </a:cubicBezTo>
                  <a:cubicBezTo>
                    <a:pt x="183" y="456"/>
                    <a:pt x="274" y="365"/>
                    <a:pt x="274" y="244"/>
                  </a:cubicBezTo>
                  <a:cubicBezTo>
                    <a:pt x="274" y="122"/>
                    <a:pt x="244" y="0"/>
                    <a:pt x="152" y="0"/>
                  </a:cubicBezTo>
                  <a:close/>
                </a:path>
              </a:pathLst>
            </a:custGeom>
            <a:solidFill>
              <a:srgbClr val="B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28;p39">
              <a:extLst>
                <a:ext uri="{FF2B5EF4-FFF2-40B4-BE49-F238E27FC236}">
                  <a16:creationId xmlns:a16="http://schemas.microsoft.com/office/drawing/2014/main" id="{E17EC7D2-09FF-1F47-6C69-6BCDA8F241C0}"/>
                </a:ext>
              </a:extLst>
            </p:cNvPr>
            <p:cNvSpPr/>
            <p:nvPr/>
          </p:nvSpPr>
          <p:spPr>
            <a:xfrm>
              <a:off x="2366972" y="3491433"/>
              <a:ext cx="11019" cy="10020"/>
            </a:xfrm>
            <a:custGeom>
              <a:avLst/>
              <a:gdLst/>
              <a:ahLst/>
              <a:cxnLst/>
              <a:rect l="l" t="t" r="r" b="b"/>
              <a:pathLst>
                <a:path w="397" h="361" extrusionOk="0">
                  <a:moveTo>
                    <a:pt x="109" y="1"/>
                  </a:moveTo>
                  <a:cubicBezTo>
                    <a:pt x="79" y="1"/>
                    <a:pt x="52" y="14"/>
                    <a:pt x="31" y="45"/>
                  </a:cubicBezTo>
                  <a:cubicBezTo>
                    <a:pt x="1" y="75"/>
                    <a:pt x="31" y="197"/>
                    <a:pt x="92" y="288"/>
                  </a:cubicBezTo>
                  <a:cubicBezTo>
                    <a:pt x="181" y="333"/>
                    <a:pt x="270" y="361"/>
                    <a:pt x="323" y="361"/>
                  </a:cubicBezTo>
                  <a:cubicBezTo>
                    <a:pt x="343" y="361"/>
                    <a:pt x="358" y="357"/>
                    <a:pt x="366" y="349"/>
                  </a:cubicBezTo>
                  <a:cubicBezTo>
                    <a:pt x="396" y="318"/>
                    <a:pt x="366" y="197"/>
                    <a:pt x="305" y="136"/>
                  </a:cubicBezTo>
                  <a:cubicBezTo>
                    <a:pt x="244" y="55"/>
                    <a:pt x="170" y="1"/>
                    <a:pt x="109" y="1"/>
                  </a:cubicBezTo>
                  <a:close/>
                </a:path>
              </a:pathLst>
            </a:custGeom>
            <a:solidFill>
              <a:srgbClr val="B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29;p39">
              <a:extLst>
                <a:ext uri="{FF2B5EF4-FFF2-40B4-BE49-F238E27FC236}">
                  <a16:creationId xmlns:a16="http://schemas.microsoft.com/office/drawing/2014/main" id="{4E301D1B-A505-E8C3-78A0-43C41ACE32A4}"/>
                </a:ext>
              </a:extLst>
            </p:cNvPr>
            <p:cNvSpPr/>
            <p:nvPr/>
          </p:nvSpPr>
          <p:spPr>
            <a:xfrm>
              <a:off x="2395669" y="3496678"/>
              <a:ext cx="7605" cy="12212"/>
            </a:xfrm>
            <a:custGeom>
              <a:avLst/>
              <a:gdLst/>
              <a:ahLst/>
              <a:cxnLst/>
              <a:rect l="l" t="t" r="r" b="b"/>
              <a:pathLst>
                <a:path w="274" h="440" extrusionOk="0">
                  <a:moveTo>
                    <a:pt x="82" y="0"/>
                  </a:moveTo>
                  <a:cubicBezTo>
                    <a:pt x="73" y="0"/>
                    <a:pt x="66" y="3"/>
                    <a:pt x="61" y="8"/>
                  </a:cubicBezTo>
                  <a:cubicBezTo>
                    <a:pt x="0" y="38"/>
                    <a:pt x="0" y="160"/>
                    <a:pt x="61" y="281"/>
                  </a:cubicBezTo>
                  <a:cubicBezTo>
                    <a:pt x="87" y="360"/>
                    <a:pt x="159" y="439"/>
                    <a:pt x="218" y="439"/>
                  </a:cubicBezTo>
                  <a:cubicBezTo>
                    <a:pt x="227" y="439"/>
                    <a:pt x="235" y="437"/>
                    <a:pt x="244" y="433"/>
                  </a:cubicBezTo>
                  <a:cubicBezTo>
                    <a:pt x="274" y="403"/>
                    <a:pt x="274" y="281"/>
                    <a:pt x="244" y="160"/>
                  </a:cubicBezTo>
                  <a:cubicBezTo>
                    <a:pt x="193" y="59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B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30;p39">
              <a:extLst>
                <a:ext uri="{FF2B5EF4-FFF2-40B4-BE49-F238E27FC236}">
                  <a16:creationId xmlns:a16="http://schemas.microsoft.com/office/drawing/2014/main" id="{422B3AF7-549D-8CAF-F2E3-D5D526CC28D8}"/>
                </a:ext>
              </a:extLst>
            </p:cNvPr>
            <p:cNvSpPr/>
            <p:nvPr/>
          </p:nvSpPr>
          <p:spPr>
            <a:xfrm>
              <a:off x="2319736" y="3467148"/>
              <a:ext cx="7633" cy="12268"/>
            </a:xfrm>
            <a:custGeom>
              <a:avLst/>
              <a:gdLst/>
              <a:ahLst/>
              <a:cxnLst/>
              <a:rect l="l" t="t" r="r" b="b"/>
              <a:pathLst>
                <a:path w="275" h="442" extrusionOk="0">
                  <a:moveTo>
                    <a:pt x="82" y="0"/>
                  </a:moveTo>
                  <a:cubicBezTo>
                    <a:pt x="74" y="0"/>
                    <a:pt x="67" y="3"/>
                    <a:pt x="62" y="8"/>
                  </a:cubicBezTo>
                  <a:cubicBezTo>
                    <a:pt x="1" y="38"/>
                    <a:pt x="1" y="160"/>
                    <a:pt x="62" y="282"/>
                  </a:cubicBezTo>
                  <a:cubicBezTo>
                    <a:pt x="87" y="382"/>
                    <a:pt x="154" y="441"/>
                    <a:pt x="210" y="441"/>
                  </a:cubicBezTo>
                  <a:cubicBezTo>
                    <a:pt x="222" y="441"/>
                    <a:pt x="234" y="439"/>
                    <a:pt x="244" y="434"/>
                  </a:cubicBezTo>
                  <a:cubicBezTo>
                    <a:pt x="274" y="403"/>
                    <a:pt x="274" y="282"/>
                    <a:pt x="244" y="160"/>
                  </a:cubicBezTo>
                  <a:cubicBezTo>
                    <a:pt x="194" y="59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B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31;p39">
              <a:extLst>
                <a:ext uri="{FF2B5EF4-FFF2-40B4-BE49-F238E27FC236}">
                  <a16:creationId xmlns:a16="http://schemas.microsoft.com/office/drawing/2014/main" id="{5FF786A0-C86F-9BF4-3A6E-CC2890194BFE}"/>
                </a:ext>
              </a:extLst>
            </p:cNvPr>
            <p:cNvSpPr/>
            <p:nvPr/>
          </p:nvSpPr>
          <p:spPr>
            <a:xfrm>
              <a:off x="2335777" y="3484577"/>
              <a:ext cx="12684" cy="8660"/>
            </a:xfrm>
            <a:custGeom>
              <a:avLst/>
              <a:gdLst/>
              <a:ahLst/>
              <a:cxnLst/>
              <a:rect l="l" t="t" r="r" b="b"/>
              <a:pathLst>
                <a:path w="457" h="312" extrusionOk="0">
                  <a:moveTo>
                    <a:pt x="146" y="0"/>
                  </a:moveTo>
                  <a:cubicBezTo>
                    <a:pt x="114" y="0"/>
                    <a:pt x="83" y="7"/>
                    <a:pt x="61" y="18"/>
                  </a:cubicBezTo>
                  <a:cubicBezTo>
                    <a:pt x="0" y="79"/>
                    <a:pt x="61" y="170"/>
                    <a:pt x="152" y="261"/>
                  </a:cubicBezTo>
                  <a:cubicBezTo>
                    <a:pt x="223" y="297"/>
                    <a:pt x="295" y="312"/>
                    <a:pt x="348" y="312"/>
                  </a:cubicBezTo>
                  <a:cubicBezTo>
                    <a:pt x="385" y="312"/>
                    <a:pt x="413" y="304"/>
                    <a:pt x="426" y="292"/>
                  </a:cubicBezTo>
                  <a:cubicBezTo>
                    <a:pt x="456" y="261"/>
                    <a:pt x="426" y="140"/>
                    <a:pt x="304" y="79"/>
                  </a:cubicBezTo>
                  <a:cubicBezTo>
                    <a:pt x="266" y="21"/>
                    <a:pt x="203" y="0"/>
                    <a:pt x="146" y="0"/>
                  </a:cubicBezTo>
                  <a:close/>
                </a:path>
              </a:pathLst>
            </a:custGeom>
            <a:solidFill>
              <a:srgbClr val="B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2432;p39">
              <a:extLst>
                <a:ext uri="{FF2B5EF4-FFF2-40B4-BE49-F238E27FC236}">
                  <a16:creationId xmlns:a16="http://schemas.microsoft.com/office/drawing/2014/main" id="{59AC980C-B585-BFD1-C254-00E1D78DF213}"/>
                </a:ext>
              </a:extLst>
            </p:cNvPr>
            <p:cNvGrpSpPr/>
            <p:nvPr/>
          </p:nvGrpSpPr>
          <p:grpSpPr>
            <a:xfrm>
              <a:off x="2297690" y="3353090"/>
              <a:ext cx="135848" cy="121889"/>
              <a:chOff x="2718271" y="3740738"/>
              <a:chExt cx="92748" cy="83217"/>
            </a:xfrm>
          </p:grpSpPr>
          <p:sp>
            <p:nvSpPr>
              <p:cNvPr id="150" name="Google Shape;2433;p39">
                <a:extLst>
                  <a:ext uri="{FF2B5EF4-FFF2-40B4-BE49-F238E27FC236}">
                    <a16:creationId xmlns:a16="http://schemas.microsoft.com/office/drawing/2014/main" id="{AAE78C6C-A444-2C57-7098-6988567E3886}"/>
                  </a:ext>
                </a:extLst>
              </p:cNvPr>
              <p:cNvSpPr/>
              <p:nvPr/>
            </p:nvSpPr>
            <p:spPr>
              <a:xfrm>
                <a:off x="2738431" y="3777382"/>
                <a:ext cx="519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435" extrusionOk="0">
                    <a:moveTo>
                      <a:pt x="78" y="1"/>
                    </a:moveTo>
                    <a:cubicBezTo>
                      <a:pt x="60" y="1"/>
                      <a:pt x="44" y="7"/>
                      <a:pt x="31" y="20"/>
                    </a:cubicBezTo>
                    <a:cubicBezTo>
                      <a:pt x="0" y="50"/>
                      <a:pt x="0" y="172"/>
                      <a:pt x="31" y="293"/>
                    </a:cubicBezTo>
                    <a:cubicBezTo>
                      <a:pt x="78" y="364"/>
                      <a:pt x="125" y="435"/>
                      <a:pt x="186" y="435"/>
                    </a:cubicBezTo>
                    <a:cubicBezTo>
                      <a:pt x="204" y="435"/>
                      <a:pt x="223" y="429"/>
                      <a:pt x="243" y="415"/>
                    </a:cubicBezTo>
                    <a:cubicBezTo>
                      <a:pt x="274" y="385"/>
                      <a:pt x="274" y="293"/>
                      <a:pt x="243" y="172"/>
                    </a:cubicBezTo>
                    <a:cubicBezTo>
                      <a:pt x="220" y="77"/>
                      <a:pt x="140" y="1"/>
                      <a:pt x="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434;p39">
                <a:extLst>
                  <a:ext uri="{FF2B5EF4-FFF2-40B4-BE49-F238E27FC236}">
                    <a16:creationId xmlns:a16="http://schemas.microsoft.com/office/drawing/2014/main" id="{0FB1EA33-F388-D57F-2793-35D279B91137}"/>
                  </a:ext>
                </a:extLst>
              </p:cNvPr>
              <p:cNvSpPr/>
              <p:nvPr/>
            </p:nvSpPr>
            <p:spPr>
              <a:xfrm>
                <a:off x="2763764" y="3767264"/>
                <a:ext cx="5211" cy="83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1" extrusionOk="0">
                    <a:moveTo>
                      <a:pt x="56" y="1"/>
                    </a:moveTo>
                    <a:cubicBezTo>
                      <a:pt x="47" y="1"/>
                      <a:pt x="39" y="3"/>
                      <a:pt x="31" y="7"/>
                    </a:cubicBezTo>
                    <a:cubicBezTo>
                      <a:pt x="1" y="68"/>
                      <a:pt x="1" y="159"/>
                      <a:pt x="31" y="280"/>
                    </a:cubicBezTo>
                    <a:cubicBezTo>
                      <a:pt x="81" y="381"/>
                      <a:pt x="153" y="440"/>
                      <a:pt x="193" y="440"/>
                    </a:cubicBezTo>
                    <a:cubicBezTo>
                      <a:pt x="201" y="440"/>
                      <a:pt x="208" y="438"/>
                      <a:pt x="214" y="432"/>
                    </a:cubicBezTo>
                    <a:cubicBezTo>
                      <a:pt x="274" y="402"/>
                      <a:pt x="274" y="280"/>
                      <a:pt x="214" y="159"/>
                    </a:cubicBezTo>
                    <a:cubicBezTo>
                      <a:pt x="161" y="80"/>
                      <a:pt x="108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435;p39">
                <a:extLst>
                  <a:ext uri="{FF2B5EF4-FFF2-40B4-BE49-F238E27FC236}">
                    <a16:creationId xmlns:a16="http://schemas.microsoft.com/office/drawing/2014/main" id="{6DD64D13-490F-247E-AF4E-FCBC008FFB6E}"/>
                  </a:ext>
                </a:extLst>
              </p:cNvPr>
              <p:cNvSpPr/>
              <p:nvPr/>
            </p:nvSpPr>
            <p:spPr>
              <a:xfrm>
                <a:off x="2737275" y="3800782"/>
                <a:ext cx="5211" cy="820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33" extrusionOk="0">
                    <a:moveTo>
                      <a:pt x="31" y="1"/>
                    </a:moveTo>
                    <a:cubicBezTo>
                      <a:pt x="1" y="31"/>
                      <a:pt x="1" y="153"/>
                      <a:pt x="31" y="274"/>
                    </a:cubicBezTo>
                    <a:cubicBezTo>
                      <a:pt x="57" y="353"/>
                      <a:pt x="129" y="432"/>
                      <a:pt x="187" y="432"/>
                    </a:cubicBezTo>
                    <a:cubicBezTo>
                      <a:pt x="196" y="432"/>
                      <a:pt x="205" y="430"/>
                      <a:pt x="213" y="426"/>
                    </a:cubicBezTo>
                    <a:cubicBezTo>
                      <a:pt x="274" y="366"/>
                      <a:pt x="274" y="274"/>
                      <a:pt x="213" y="153"/>
                    </a:cubicBezTo>
                    <a:cubicBezTo>
                      <a:pt x="183" y="31"/>
                      <a:pt x="92" y="1"/>
                      <a:pt x="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436;p39">
                <a:extLst>
                  <a:ext uri="{FF2B5EF4-FFF2-40B4-BE49-F238E27FC236}">
                    <a16:creationId xmlns:a16="http://schemas.microsoft.com/office/drawing/2014/main" id="{012F28B1-27F9-6CAA-AC1C-E859844B7DB4}"/>
                  </a:ext>
                </a:extLst>
              </p:cNvPr>
              <p:cNvSpPr/>
              <p:nvPr/>
            </p:nvSpPr>
            <p:spPr>
              <a:xfrm>
                <a:off x="2785080" y="3776814"/>
                <a:ext cx="5192" cy="801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423" extrusionOk="0">
                    <a:moveTo>
                      <a:pt x="92" y="0"/>
                    </a:moveTo>
                    <a:cubicBezTo>
                      <a:pt x="79" y="0"/>
                      <a:pt x="68" y="6"/>
                      <a:pt x="61" y="20"/>
                    </a:cubicBezTo>
                    <a:cubicBezTo>
                      <a:pt x="0" y="50"/>
                      <a:pt x="0" y="172"/>
                      <a:pt x="61" y="263"/>
                    </a:cubicBezTo>
                    <a:cubicBezTo>
                      <a:pt x="86" y="363"/>
                      <a:pt x="174" y="422"/>
                      <a:pt x="221" y="422"/>
                    </a:cubicBezTo>
                    <a:cubicBezTo>
                      <a:pt x="230" y="422"/>
                      <a:pt x="238" y="420"/>
                      <a:pt x="244" y="415"/>
                    </a:cubicBezTo>
                    <a:cubicBezTo>
                      <a:pt x="274" y="384"/>
                      <a:pt x="274" y="263"/>
                      <a:pt x="244" y="172"/>
                    </a:cubicBezTo>
                    <a:cubicBezTo>
                      <a:pt x="220" y="77"/>
                      <a:pt x="140" y="0"/>
                      <a:pt x="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437;p39">
                <a:extLst>
                  <a:ext uri="{FF2B5EF4-FFF2-40B4-BE49-F238E27FC236}">
                    <a16:creationId xmlns:a16="http://schemas.microsoft.com/office/drawing/2014/main" id="{E566B0C3-BCC7-6DAA-1DBC-AF3BCA9E284A}"/>
                  </a:ext>
                </a:extLst>
              </p:cNvPr>
              <p:cNvSpPr/>
              <p:nvPr/>
            </p:nvSpPr>
            <p:spPr>
              <a:xfrm>
                <a:off x="2790253" y="3803094"/>
                <a:ext cx="4642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245" h="457" extrusionOk="0">
                    <a:moveTo>
                      <a:pt x="92" y="0"/>
                    </a:moveTo>
                    <a:cubicBezTo>
                      <a:pt x="62" y="0"/>
                      <a:pt x="1" y="92"/>
                      <a:pt x="1" y="213"/>
                    </a:cubicBezTo>
                    <a:cubicBezTo>
                      <a:pt x="62" y="365"/>
                      <a:pt x="92" y="456"/>
                      <a:pt x="153" y="456"/>
                    </a:cubicBezTo>
                    <a:cubicBezTo>
                      <a:pt x="214" y="456"/>
                      <a:pt x="244" y="335"/>
                      <a:pt x="244" y="213"/>
                    </a:cubicBezTo>
                    <a:cubicBezTo>
                      <a:pt x="244" y="61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438;p39">
                <a:extLst>
                  <a:ext uri="{FF2B5EF4-FFF2-40B4-BE49-F238E27FC236}">
                    <a16:creationId xmlns:a16="http://schemas.microsoft.com/office/drawing/2014/main" id="{303C5C77-436A-7010-A269-56E5CD4A113F}"/>
                  </a:ext>
                </a:extLst>
              </p:cNvPr>
              <p:cNvSpPr/>
              <p:nvPr/>
            </p:nvSpPr>
            <p:spPr>
              <a:xfrm>
                <a:off x="2778164" y="3794890"/>
                <a:ext cx="5211" cy="8337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0" extrusionOk="0">
                    <a:moveTo>
                      <a:pt x="62" y="0"/>
                    </a:moveTo>
                    <a:cubicBezTo>
                      <a:pt x="52" y="0"/>
                      <a:pt x="41" y="3"/>
                      <a:pt x="31" y="8"/>
                    </a:cubicBezTo>
                    <a:cubicBezTo>
                      <a:pt x="1" y="38"/>
                      <a:pt x="1" y="160"/>
                      <a:pt x="31" y="281"/>
                    </a:cubicBezTo>
                    <a:cubicBezTo>
                      <a:pt x="84" y="360"/>
                      <a:pt x="136" y="439"/>
                      <a:pt x="189" y="439"/>
                    </a:cubicBezTo>
                    <a:cubicBezTo>
                      <a:pt x="197" y="439"/>
                      <a:pt x="205" y="437"/>
                      <a:pt x="213" y="433"/>
                    </a:cubicBezTo>
                    <a:cubicBezTo>
                      <a:pt x="274" y="373"/>
                      <a:pt x="274" y="281"/>
                      <a:pt x="213" y="160"/>
                    </a:cubicBezTo>
                    <a:cubicBezTo>
                      <a:pt x="163" y="59"/>
                      <a:pt x="113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439;p39">
                <a:extLst>
                  <a:ext uri="{FF2B5EF4-FFF2-40B4-BE49-F238E27FC236}">
                    <a16:creationId xmlns:a16="http://schemas.microsoft.com/office/drawing/2014/main" id="{E23ADF39-9D23-C648-6E6B-282BBD6BF31E}"/>
                  </a:ext>
                </a:extLst>
              </p:cNvPr>
              <p:cNvSpPr/>
              <p:nvPr/>
            </p:nvSpPr>
            <p:spPr>
              <a:xfrm>
                <a:off x="2774128" y="3815770"/>
                <a:ext cx="4642" cy="818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432" extrusionOk="0">
                    <a:moveTo>
                      <a:pt x="31" y="0"/>
                    </a:moveTo>
                    <a:cubicBezTo>
                      <a:pt x="1" y="30"/>
                      <a:pt x="1" y="152"/>
                      <a:pt x="31" y="274"/>
                    </a:cubicBezTo>
                    <a:cubicBezTo>
                      <a:pt x="58" y="353"/>
                      <a:pt x="129" y="432"/>
                      <a:pt x="188" y="432"/>
                    </a:cubicBezTo>
                    <a:cubicBezTo>
                      <a:pt x="197" y="432"/>
                      <a:pt x="205" y="430"/>
                      <a:pt x="214" y="426"/>
                    </a:cubicBezTo>
                    <a:cubicBezTo>
                      <a:pt x="244" y="395"/>
                      <a:pt x="244" y="274"/>
                      <a:pt x="214" y="152"/>
                    </a:cubicBezTo>
                    <a:cubicBezTo>
                      <a:pt x="183" y="30"/>
                      <a:pt x="62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440;p39">
                <a:extLst>
                  <a:ext uri="{FF2B5EF4-FFF2-40B4-BE49-F238E27FC236}">
                    <a16:creationId xmlns:a16="http://schemas.microsoft.com/office/drawing/2014/main" id="{A69952AF-4854-4623-4CC3-7BA5C5DCBD3D}"/>
                  </a:ext>
                </a:extLst>
              </p:cNvPr>
              <p:cNvSpPr/>
              <p:nvPr/>
            </p:nvSpPr>
            <p:spPr>
              <a:xfrm>
                <a:off x="2756280" y="3809271"/>
                <a:ext cx="5211" cy="83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1" extrusionOk="0">
                    <a:moveTo>
                      <a:pt x="84" y="1"/>
                    </a:moveTo>
                    <a:cubicBezTo>
                      <a:pt x="74" y="1"/>
                      <a:pt x="67" y="3"/>
                      <a:pt x="61" y="9"/>
                    </a:cubicBezTo>
                    <a:cubicBezTo>
                      <a:pt x="1" y="39"/>
                      <a:pt x="1" y="161"/>
                      <a:pt x="61" y="282"/>
                    </a:cubicBezTo>
                    <a:cubicBezTo>
                      <a:pt x="88" y="361"/>
                      <a:pt x="160" y="440"/>
                      <a:pt x="218" y="440"/>
                    </a:cubicBezTo>
                    <a:cubicBezTo>
                      <a:pt x="227" y="440"/>
                      <a:pt x="236" y="438"/>
                      <a:pt x="244" y="434"/>
                    </a:cubicBezTo>
                    <a:cubicBezTo>
                      <a:pt x="274" y="373"/>
                      <a:pt x="274" y="282"/>
                      <a:pt x="244" y="161"/>
                    </a:cubicBezTo>
                    <a:cubicBezTo>
                      <a:pt x="219" y="60"/>
                      <a:pt x="131" y="1"/>
                      <a:pt x="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441;p39">
                <a:extLst>
                  <a:ext uri="{FF2B5EF4-FFF2-40B4-BE49-F238E27FC236}">
                    <a16:creationId xmlns:a16="http://schemas.microsoft.com/office/drawing/2014/main" id="{2E1A813E-CAEF-36BC-1B2C-B4A0F65B3FF5}"/>
                  </a:ext>
                </a:extLst>
              </p:cNvPr>
              <p:cNvSpPr/>
              <p:nvPr/>
            </p:nvSpPr>
            <p:spPr>
              <a:xfrm>
                <a:off x="2757435" y="3786818"/>
                <a:ext cx="5192" cy="833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440" extrusionOk="0">
                    <a:moveTo>
                      <a:pt x="54" y="1"/>
                    </a:moveTo>
                    <a:cubicBezTo>
                      <a:pt x="44" y="1"/>
                      <a:pt x="36" y="3"/>
                      <a:pt x="31" y="8"/>
                    </a:cubicBezTo>
                    <a:cubicBezTo>
                      <a:pt x="0" y="39"/>
                      <a:pt x="0" y="160"/>
                      <a:pt x="31" y="282"/>
                    </a:cubicBezTo>
                    <a:cubicBezTo>
                      <a:pt x="57" y="361"/>
                      <a:pt x="129" y="440"/>
                      <a:pt x="187" y="440"/>
                    </a:cubicBezTo>
                    <a:cubicBezTo>
                      <a:pt x="196" y="440"/>
                      <a:pt x="205" y="438"/>
                      <a:pt x="213" y="434"/>
                    </a:cubicBezTo>
                    <a:cubicBezTo>
                      <a:pt x="274" y="403"/>
                      <a:pt x="274" y="282"/>
                      <a:pt x="213" y="160"/>
                    </a:cubicBezTo>
                    <a:cubicBezTo>
                      <a:pt x="188" y="60"/>
                      <a:pt x="100" y="1"/>
                      <a:pt x="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442;p39">
                <a:extLst>
                  <a:ext uri="{FF2B5EF4-FFF2-40B4-BE49-F238E27FC236}">
                    <a16:creationId xmlns:a16="http://schemas.microsoft.com/office/drawing/2014/main" id="{819883DF-2153-1A2A-E7DD-BD421AEAAF99}"/>
                  </a:ext>
                </a:extLst>
              </p:cNvPr>
              <p:cNvSpPr/>
              <p:nvPr/>
            </p:nvSpPr>
            <p:spPr>
              <a:xfrm>
                <a:off x="2718271" y="3792578"/>
                <a:ext cx="5211" cy="8337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0" extrusionOk="0">
                    <a:moveTo>
                      <a:pt x="80" y="0"/>
                    </a:moveTo>
                    <a:cubicBezTo>
                      <a:pt x="73" y="0"/>
                      <a:pt x="66" y="3"/>
                      <a:pt x="61" y="8"/>
                    </a:cubicBezTo>
                    <a:cubicBezTo>
                      <a:pt x="0" y="39"/>
                      <a:pt x="0" y="160"/>
                      <a:pt x="61" y="282"/>
                    </a:cubicBezTo>
                    <a:cubicBezTo>
                      <a:pt x="88" y="361"/>
                      <a:pt x="137" y="440"/>
                      <a:pt x="209" y="440"/>
                    </a:cubicBezTo>
                    <a:cubicBezTo>
                      <a:pt x="220" y="440"/>
                      <a:pt x="231" y="438"/>
                      <a:pt x="244" y="434"/>
                    </a:cubicBezTo>
                    <a:cubicBezTo>
                      <a:pt x="274" y="403"/>
                      <a:pt x="274" y="282"/>
                      <a:pt x="244" y="160"/>
                    </a:cubicBezTo>
                    <a:cubicBezTo>
                      <a:pt x="168" y="59"/>
                      <a:pt x="113" y="0"/>
                      <a:pt x="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443;p39">
                <a:extLst>
                  <a:ext uri="{FF2B5EF4-FFF2-40B4-BE49-F238E27FC236}">
                    <a16:creationId xmlns:a16="http://schemas.microsoft.com/office/drawing/2014/main" id="{1B939D87-A024-E125-3A56-AE0E4AD60784}"/>
                  </a:ext>
                </a:extLst>
              </p:cNvPr>
              <p:cNvSpPr/>
              <p:nvPr/>
            </p:nvSpPr>
            <p:spPr>
              <a:xfrm>
                <a:off x="2784492" y="3740738"/>
                <a:ext cx="5211" cy="83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1" extrusionOk="0">
                    <a:moveTo>
                      <a:pt x="85" y="1"/>
                    </a:moveTo>
                    <a:cubicBezTo>
                      <a:pt x="75" y="1"/>
                      <a:pt x="67" y="3"/>
                      <a:pt x="62" y="9"/>
                    </a:cubicBezTo>
                    <a:cubicBezTo>
                      <a:pt x="1" y="39"/>
                      <a:pt x="1" y="161"/>
                      <a:pt x="62" y="282"/>
                    </a:cubicBezTo>
                    <a:cubicBezTo>
                      <a:pt x="88" y="361"/>
                      <a:pt x="137" y="440"/>
                      <a:pt x="209" y="440"/>
                    </a:cubicBezTo>
                    <a:cubicBezTo>
                      <a:pt x="220" y="440"/>
                      <a:pt x="232" y="438"/>
                      <a:pt x="244" y="434"/>
                    </a:cubicBezTo>
                    <a:cubicBezTo>
                      <a:pt x="275" y="404"/>
                      <a:pt x="275" y="282"/>
                      <a:pt x="244" y="161"/>
                    </a:cubicBezTo>
                    <a:cubicBezTo>
                      <a:pt x="219" y="60"/>
                      <a:pt x="131" y="1"/>
                      <a:pt x="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444;p39">
                <a:extLst>
                  <a:ext uri="{FF2B5EF4-FFF2-40B4-BE49-F238E27FC236}">
                    <a16:creationId xmlns:a16="http://schemas.microsoft.com/office/drawing/2014/main" id="{42BCACD7-0FE3-69D0-2669-15B762F04FFF}"/>
                  </a:ext>
                </a:extLst>
              </p:cNvPr>
              <p:cNvSpPr/>
              <p:nvPr/>
            </p:nvSpPr>
            <p:spPr>
              <a:xfrm>
                <a:off x="2794876" y="3758018"/>
                <a:ext cx="5192" cy="833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440" extrusionOk="0">
                    <a:moveTo>
                      <a:pt x="53" y="1"/>
                    </a:moveTo>
                    <a:cubicBezTo>
                      <a:pt x="44" y="1"/>
                      <a:pt x="36" y="3"/>
                      <a:pt x="31" y="8"/>
                    </a:cubicBezTo>
                    <a:cubicBezTo>
                      <a:pt x="0" y="39"/>
                      <a:pt x="0" y="160"/>
                      <a:pt x="31" y="282"/>
                    </a:cubicBezTo>
                    <a:cubicBezTo>
                      <a:pt x="57" y="361"/>
                      <a:pt x="129" y="440"/>
                      <a:pt x="187" y="440"/>
                    </a:cubicBezTo>
                    <a:cubicBezTo>
                      <a:pt x="196" y="440"/>
                      <a:pt x="205" y="438"/>
                      <a:pt x="213" y="434"/>
                    </a:cubicBezTo>
                    <a:cubicBezTo>
                      <a:pt x="274" y="404"/>
                      <a:pt x="274" y="282"/>
                      <a:pt x="213" y="160"/>
                    </a:cubicBezTo>
                    <a:cubicBezTo>
                      <a:pt x="188" y="60"/>
                      <a:pt x="100" y="1"/>
                      <a:pt x="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445;p39">
                <a:extLst>
                  <a:ext uri="{FF2B5EF4-FFF2-40B4-BE49-F238E27FC236}">
                    <a16:creationId xmlns:a16="http://schemas.microsoft.com/office/drawing/2014/main" id="{85DE92E3-0C74-009C-133D-A46928B86DB4}"/>
                  </a:ext>
                </a:extLst>
              </p:cNvPr>
              <p:cNvSpPr/>
              <p:nvPr/>
            </p:nvSpPr>
            <p:spPr>
              <a:xfrm>
                <a:off x="2806964" y="3778330"/>
                <a:ext cx="4055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7" extrusionOk="0">
                    <a:moveTo>
                      <a:pt x="92" y="0"/>
                    </a:moveTo>
                    <a:cubicBezTo>
                      <a:pt x="31" y="0"/>
                      <a:pt x="0" y="122"/>
                      <a:pt x="0" y="243"/>
                    </a:cubicBezTo>
                    <a:cubicBezTo>
                      <a:pt x="31" y="395"/>
                      <a:pt x="92" y="456"/>
                      <a:pt x="152" y="456"/>
                    </a:cubicBezTo>
                    <a:cubicBezTo>
                      <a:pt x="183" y="456"/>
                      <a:pt x="213" y="335"/>
                      <a:pt x="213" y="243"/>
                    </a:cubicBezTo>
                    <a:cubicBezTo>
                      <a:pt x="213" y="122"/>
                      <a:pt x="152" y="0"/>
                      <a:pt x="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446;p39">
                <a:extLst>
                  <a:ext uri="{FF2B5EF4-FFF2-40B4-BE49-F238E27FC236}">
                    <a16:creationId xmlns:a16="http://schemas.microsoft.com/office/drawing/2014/main" id="{5378343D-CF14-D452-4340-4665694ED61D}"/>
                  </a:ext>
                </a:extLst>
              </p:cNvPr>
              <p:cNvSpPr/>
              <p:nvPr/>
            </p:nvSpPr>
            <p:spPr>
              <a:xfrm>
                <a:off x="2804653" y="3799551"/>
                <a:ext cx="5211" cy="932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92" extrusionOk="0">
                    <a:moveTo>
                      <a:pt x="179" y="0"/>
                    </a:moveTo>
                    <a:cubicBezTo>
                      <a:pt x="171" y="0"/>
                      <a:pt x="162" y="2"/>
                      <a:pt x="153" y="5"/>
                    </a:cubicBezTo>
                    <a:cubicBezTo>
                      <a:pt x="92" y="5"/>
                      <a:pt x="1" y="127"/>
                      <a:pt x="1" y="248"/>
                    </a:cubicBezTo>
                    <a:cubicBezTo>
                      <a:pt x="1" y="370"/>
                      <a:pt x="62" y="491"/>
                      <a:pt x="122" y="491"/>
                    </a:cubicBezTo>
                    <a:cubicBezTo>
                      <a:pt x="214" y="491"/>
                      <a:pt x="274" y="370"/>
                      <a:pt x="274" y="248"/>
                    </a:cubicBezTo>
                    <a:cubicBezTo>
                      <a:pt x="274" y="112"/>
                      <a:pt x="250" y="0"/>
                      <a:pt x="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447;p39">
                <a:extLst>
                  <a:ext uri="{FF2B5EF4-FFF2-40B4-BE49-F238E27FC236}">
                    <a16:creationId xmlns:a16="http://schemas.microsoft.com/office/drawing/2014/main" id="{3B71C7E6-9C6C-DC0A-8EB8-6EEAB55C1A0B}"/>
                  </a:ext>
                </a:extLst>
              </p:cNvPr>
              <p:cNvSpPr/>
              <p:nvPr/>
            </p:nvSpPr>
            <p:spPr>
              <a:xfrm>
                <a:off x="2770111" y="3749984"/>
                <a:ext cx="5192" cy="8356"/>
              </a:xfrm>
              <a:custGeom>
                <a:avLst/>
                <a:gdLst/>
                <a:ahLst/>
                <a:cxnLst/>
                <a:rect l="l" t="t" r="r" b="b"/>
                <a:pathLst>
                  <a:path w="274" h="441" extrusionOk="0">
                    <a:moveTo>
                      <a:pt x="78" y="1"/>
                    </a:moveTo>
                    <a:cubicBezTo>
                      <a:pt x="71" y="1"/>
                      <a:pt x="65" y="3"/>
                      <a:pt x="61" y="7"/>
                    </a:cubicBezTo>
                    <a:cubicBezTo>
                      <a:pt x="0" y="68"/>
                      <a:pt x="0" y="159"/>
                      <a:pt x="61" y="281"/>
                    </a:cubicBezTo>
                    <a:cubicBezTo>
                      <a:pt x="86" y="381"/>
                      <a:pt x="132" y="440"/>
                      <a:pt x="199" y="440"/>
                    </a:cubicBezTo>
                    <a:cubicBezTo>
                      <a:pt x="213" y="440"/>
                      <a:pt x="228" y="438"/>
                      <a:pt x="243" y="432"/>
                    </a:cubicBezTo>
                    <a:cubicBezTo>
                      <a:pt x="274" y="402"/>
                      <a:pt x="274" y="281"/>
                      <a:pt x="243" y="159"/>
                    </a:cubicBezTo>
                    <a:cubicBezTo>
                      <a:pt x="217" y="80"/>
                      <a:pt x="122" y="1"/>
                      <a:pt x="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448;p39">
                <a:extLst>
                  <a:ext uri="{FF2B5EF4-FFF2-40B4-BE49-F238E27FC236}">
                    <a16:creationId xmlns:a16="http://schemas.microsoft.com/office/drawing/2014/main" id="{E011D6B8-1564-29A7-0F9B-EB8ED0BD8314}"/>
                  </a:ext>
                </a:extLst>
              </p:cNvPr>
              <p:cNvSpPr/>
              <p:nvPr/>
            </p:nvSpPr>
            <p:spPr>
              <a:xfrm>
                <a:off x="2721151" y="3771054"/>
                <a:ext cx="521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35" extrusionOk="0">
                    <a:moveTo>
                      <a:pt x="86" y="0"/>
                    </a:moveTo>
                    <a:cubicBezTo>
                      <a:pt x="76" y="0"/>
                      <a:pt x="68" y="6"/>
                      <a:pt x="61" y="20"/>
                    </a:cubicBezTo>
                    <a:cubicBezTo>
                      <a:pt x="0" y="50"/>
                      <a:pt x="0" y="172"/>
                      <a:pt x="61" y="263"/>
                    </a:cubicBezTo>
                    <a:cubicBezTo>
                      <a:pt x="85" y="358"/>
                      <a:pt x="127" y="434"/>
                      <a:pt x="188" y="434"/>
                    </a:cubicBezTo>
                    <a:cubicBezTo>
                      <a:pt x="205" y="434"/>
                      <a:pt x="224" y="428"/>
                      <a:pt x="244" y="415"/>
                    </a:cubicBezTo>
                    <a:cubicBezTo>
                      <a:pt x="274" y="384"/>
                      <a:pt x="274" y="263"/>
                      <a:pt x="244" y="172"/>
                    </a:cubicBezTo>
                    <a:cubicBezTo>
                      <a:pt x="172" y="77"/>
                      <a:pt x="120" y="0"/>
                      <a:pt x="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449;p39">
                <a:extLst>
                  <a:ext uri="{FF2B5EF4-FFF2-40B4-BE49-F238E27FC236}">
                    <a16:creationId xmlns:a16="http://schemas.microsoft.com/office/drawing/2014/main" id="{6CE15C98-93D5-088F-13F9-BEF676974955}"/>
                  </a:ext>
                </a:extLst>
              </p:cNvPr>
              <p:cNvSpPr/>
              <p:nvPr/>
            </p:nvSpPr>
            <p:spPr>
              <a:xfrm>
                <a:off x="2747640" y="3756654"/>
                <a:ext cx="521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35" extrusionOk="0">
                    <a:moveTo>
                      <a:pt x="89" y="0"/>
                    </a:moveTo>
                    <a:cubicBezTo>
                      <a:pt x="78" y="0"/>
                      <a:pt x="68" y="6"/>
                      <a:pt x="61" y="20"/>
                    </a:cubicBezTo>
                    <a:cubicBezTo>
                      <a:pt x="1" y="50"/>
                      <a:pt x="1" y="172"/>
                      <a:pt x="61" y="263"/>
                    </a:cubicBezTo>
                    <a:cubicBezTo>
                      <a:pt x="85" y="358"/>
                      <a:pt x="146" y="434"/>
                      <a:pt x="200" y="434"/>
                    </a:cubicBezTo>
                    <a:cubicBezTo>
                      <a:pt x="216" y="434"/>
                      <a:pt x="230" y="428"/>
                      <a:pt x="244" y="415"/>
                    </a:cubicBezTo>
                    <a:cubicBezTo>
                      <a:pt x="274" y="384"/>
                      <a:pt x="274" y="263"/>
                      <a:pt x="244" y="172"/>
                    </a:cubicBezTo>
                    <a:cubicBezTo>
                      <a:pt x="196" y="77"/>
                      <a:pt x="130" y="0"/>
                      <a:pt x="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2450;p39">
              <a:extLst>
                <a:ext uri="{FF2B5EF4-FFF2-40B4-BE49-F238E27FC236}">
                  <a16:creationId xmlns:a16="http://schemas.microsoft.com/office/drawing/2014/main" id="{3701AED1-FDD8-E5F2-3A3F-0573A8372A85}"/>
                </a:ext>
              </a:extLst>
            </p:cNvPr>
            <p:cNvSpPr/>
            <p:nvPr/>
          </p:nvSpPr>
          <p:spPr>
            <a:xfrm>
              <a:off x="3001356" y="3357607"/>
              <a:ext cx="118125" cy="70970"/>
            </a:xfrm>
            <a:custGeom>
              <a:avLst/>
              <a:gdLst/>
              <a:ahLst/>
              <a:cxnLst/>
              <a:rect l="l" t="t" r="r" b="b"/>
              <a:pathLst>
                <a:path w="4256" h="2557" extrusionOk="0">
                  <a:moveTo>
                    <a:pt x="181" y="1"/>
                  </a:moveTo>
                  <a:cubicBezTo>
                    <a:pt x="147" y="1"/>
                    <a:pt x="115" y="11"/>
                    <a:pt x="92" y="34"/>
                  </a:cubicBezTo>
                  <a:cubicBezTo>
                    <a:pt x="0" y="34"/>
                    <a:pt x="0" y="156"/>
                    <a:pt x="31" y="277"/>
                  </a:cubicBezTo>
                  <a:cubicBezTo>
                    <a:pt x="487" y="915"/>
                    <a:pt x="1095" y="1523"/>
                    <a:pt x="1824" y="1919"/>
                  </a:cubicBezTo>
                  <a:cubicBezTo>
                    <a:pt x="2219" y="2101"/>
                    <a:pt x="2584" y="2222"/>
                    <a:pt x="2979" y="2283"/>
                  </a:cubicBezTo>
                  <a:lnTo>
                    <a:pt x="4134" y="2557"/>
                  </a:lnTo>
                  <a:cubicBezTo>
                    <a:pt x="4226" y="2557"/>
                    <a:pt x="4256" y="2496"/>
                    <a:pt x="4256" y="2466"/>
                  </a:cubicBezTo>
                  <a:cubicBezTo>
                    <a:pt x="4256" y="2405"/>
                    <a:pt x="4226" y="2374"/>
                    <a:pt x="4195" y="2374"/>
                  </a:cubicBezTo>
                  <a:lnTo>
                    <a:pt x="3040" y="2070"/>
                  </a:lnTo>
                  <a:cubicBezTo>
                    <a:pt x="2675" y="1949"/>
                    <a:pt x="2280" y="1827"/>
                    <a:pt x="1976" y="1645"/>
                  </a:cubicBezTo>
                  <a:cubicBezTo>
                    <a:pt x="1308" y="1311"/>
                    <a:pt x="760" y="733"/>
                    <a:pt x="335" y="64"/>
                  </a:cubicBezTo>
                  <a:cubicBezTo>
                    <a:pt x="297" y="27"/>
                    <a:pt x="236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51;p39">
              <a:extLst>
                <a:ext uri="{FF2B5EF4-FFF2-40B4-BE49-F238E27FC236}">
                  <a16:creationId xmlns:a16="http://schemas.microsoft.com/office/drawing/2014/main" id="{F5FE4529-949A-C708-5A44-5A97690211BA}"/>
                </a:ext>
              </a:extLst>
            </p:cNvPr>
            <p:cNvSpPr/>
            <p:nvPr/>
          </p:nvSpPr>
          <p:spPr>
            <a:xfrm>
              <a:off x="3072210" y="3378088"/>
              <a:ext cx="180574" cy="148711"/>
            </a:xfrm>
            <a:custGeom>
              <a:avLst/>
              <a:gdLst/>
              <a:ahLst/>
              <a:cxnLst/>
              <a:rect l="l" t="t" r="r" b="b"/>
              <a:pathLst>
                <a:path w="6506" h="5358" extrusionOk="0">
                  <a:moveTo>
                    <a:pt x="3000" y="0"/>
                  </a:moveTo>
                  <a:cubicBezTo>
                    <a:pt x="2089" y="0"/>
                    <a:pt x="1196" y="567"/>
                    <a:pt x="700" y="1515"/>
                  </a:cubicBezTo>
                  <a:cubicBezTo>
                    <a:pt x="1" y="2852"/>
                    <a:pt x="274" y="4372"/>
                    <a:pt x="1521" y="5041"/>
                  </a:cubicBezTo>
                  <a:cubicBezTo>
                    <a:pt x="1910" y="5265"/>
                    <a:pt x="2483" y="5358"/>
                    <a:pt x="3094" y="5358"/>
                  </a:cubicBezTo>
                  <a:cubicBezTo>
                    <a:pt x="4392" y="5358"/>
                    <a:pt x="5862" y="4938"/>
                    <a:pt x="6110" y="4463"/>
                  </a:cubicBezTo>
                  <a:cubicBezTo>
                    <a:pt x="6505" y="3795"/>
                    <a:pt x="5350" y="968"/>
                    <a:pt x="4104" y="299"/>
                  </a:cubicBezTo>
                  <a:cubicBezTo>
                    <a:pt x="3750" y="96"/>
                    <a:pt x="3374" y="0"/>
                    <a:pt x="3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52;p39">
              <a:extLst>
                <a:ext uri="{FF2B5EF4-FFF2-40B4-BE49-F238E27FC236}">
                  <a16:creationId xmlns:a16="http://schemas.microsoft.com/office/drawing/2014/main" id="{C49CB8E4-3E8C-1C3C-66CB-D1BD5C32C665}"/>
                </a:ext>
              </a:extLst>
            </p:cNvPr>
            <p:cNvSpPr/>
            <p:nvPr/>
          </p:nvSpPr>
          <p:spPr>
            <a:xfrm>
              <a:off x="3072210" y="3384694"/>
              <a:ext cx="169611" cy="142106"/>
            </a:xfrm>
            <a:custGeom>
              <a:avLst/>
              <a:gdLst/>
              <a:ahLst/>
              <a:cxnLst/>
              <a:rect l="l" t="t" r="r" b="b"/>
              <a:pathLst>
                <a:path w="6111" h="5120" extrusionOk="0">
                  <a:moveTo>
                    <a:pt x="1976" y="0"/>
                  </a:moveTo>
                  <a:lnTo>
                    <a:pt x="1976" y="0"/>
                  </a:lnTo>
                  <a:cubicBezTo>
                    <a:pt x="1490" y="274"/>
                    <a:pt x="1034" y="699"/>
                    <a:pt x="730" y="1277"/>
                  </a:cubicBezTo>
                  <a:cubicBezTo>
                    <a:pt x="1" y="2553"/>
                    <a:pt x="274" y="4134"/>
                    <a:pt x="1521" y="4803"/>
                  </a:cubicBezTo>
                  <a:cubicBezTo>
                    <a:pt x="1920" y="5027"/>
                    <a:pt x="2499" y="5120"/>
                    <a:pt x="3114" y="5120"/>
                  </a:cubicBezTo>
                  <a:cubicBezTo>
                    <a:pt x="4420" y="5120"/>
                    <a:pt x="5883" y="4700"/>
                    <a:pt x="6110" y="4225"/>
                  </a:cubicBezTo>
                  <a:lnTo>
                    <a:pt x="6110" y="4225"/>
                  </a:lnTo>
                  <a:cubicBezTo>
                    <a:pt x="5502" y="4476"/>
                    <a:pt x="4567" y="4663"/>
                    <a:pt x="3708" y="4663"/>
                  </a:cubicBezTo>
                  <a:cubicBezTo>
                    <a:pt x="3108" y="4663"/>
                    <a:pt x="2546" y="4572"/>
                    <a:pt x="2159" y="4347"/>
                  </a:cubicBezTo>
                  <a:cubicBezTo>
                    <a:pt x="913" y="3678"/>
                    <a:pt x="639" y="2158"/>
                    <a:pt x="1369" y="821"/>
                  </a:cubicBezTo>
                  <a:cubicBezTo>
                    <a:pt x="1521" y="517"/>
                    <a:pt x="1733" y="243"/>
                    <a:pt x="1976" y="0"/>
                  </a:cubicBezTo>
                  <a:close/>
                </a:path>
              </a:pathLst>
            </a:custGeom>
            <a:solidFill>
              <a:srgbClr val="FF9900">
                <a:alpha val="25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53;p39">
              <a:extLst>
                <a:ext uri="{FF2B5EF4-FFF2-40B4-BE49-F238E27FC236}">
                  <a16:creationId xmlns:a16="http://schemas.microsoft.com/office/drawing/2014/main" id="{3C3216C1-97B1-F89D-1D96-707BC01836F4}"/>
                </a:ext>
              </a:extLst>
            </p:cNvPr>
            <p:cNvSpPr/>
            <p:nvPr/>
          </p:nvSpPr>
          <p:spPr>
            <a:xfrm>
              <a:off x="3046899" y="3353471"/>
              <a:ext cx="81017" cy="118791"/>
            </a:xfrm>
            <a:custGeom>
              <a:avLst/>
              <a:gdLst/>
              <a:ahLst/>
              <a:cxnLst/>
              <a:rect l="l" t="t" r="r" b="b"/>
              <a:pathLst>
                <a:path w="2919" h="4280" extrusionOk="0">
                  <a:moveTo>
                    <a:pt x="2311" y="1"/>
                  </a:moveTo>
                  <a:cubicBezTo>
                    <a:pt x="2311" y="1"/>
                    <a:pt x="2189" y="457"/>
                    <a:pt x="2098" y="1034"/>
                  </a:cubicBezTo>
                  <a:cubicBezTo>
                    <a:pt x="2037" y="1125"/>
                    <a:pt x="2037" y="1216"/>
                    <a:pt x="2007" y="1277"/>
                  </a:cubicBezTo>
                  <a:cubicBezTo>
                    <a:pt x="1825" y="912"/>
                    <a:pt x="1551" y="609"/>
                    <a:pt x="1551" y="609"/>
                  </a:cubicBezTo>
                  <a:lnTo>
                    <a:pt x="1095" y="2128"/>
                  </a:lnTo>
                  <a:lnTo>
                    <a:pt x="62" y="3314"/>
                  </a:lnTo>
                  <a:cubicBezTo>
                    <a:pt x="62" y="3314"/>
                    <a:pt x="334" y="3353"/>
                    <a:pt x="661" y="3353"/>
                  </a:cubicBezTo>
                  <a:cubicBezTo>
                    <a:pt x="743" y="3353"/>
                    <a:pt x="828" y="3350"/>
                    <a:pt x="913" y="3344"/>
                  </a:cubicBezTo>
                  <a:lnTo>
                    <a:pt x="913" y="3344"/>
                  </a:lnTo>
                  <a:cubicBezTo>
                    <a:pt x="822" y="3405"/>
                    <a:pt x="791" y="3496"/>
                    <a:pt x="730" y="3527"/>
                  </a:cubicBezTo>
                  <a:lnTo>
                    <a:pt x="1" y="4256"/>
                  </a:lnTo>
                  <a:cubicBezTo>
                    <a:pt x="1" y="4256"/>
                    <a:pt x="115" y="4280"/>
                    <a:pt x="298" y="4280"/>
                  </a:cubicBezTo>
                  <a:cubicBezTo>
                    <a:pt x="526" y="4280"/>
                    <a:pt x="862" y="4242"/>
                    <a:pt x="1217" y="4074"/>
                  </a:cubicBezTo>
                  <a:cubicBezTo>
                    <a:pt x="1673" y="3830"/>
                    <a:pt x="1946" y="2858"/>
                    <a:pt x="2007" y="2554"/>
                  </a:cubicBezTo>
                  <a:cubicBezTo>
                    <a:pt x="2250" y="2311"/>
                    <a:pt x="2919" y="1551"/>
                    <a:pt x="2888" y="1064"/>
                  </a:cubicBezTo>
                  <a:cubicBezTo>
                    <a:pt x="2736" y="426"/>
                    <a:pt x="2311" y="1"/>
                    <a:pt x="2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2454;p39">
              <a:extLst>
                <a:ext uri="{FF2B5EF4-FFF2-40B4-BE49-F238E27FC236}">
                  <a16:creationId xmlns:a16="http://schemas.microsoft.com/office/drawing/2014/main" id="{D3F49828-5F97-439B-F740-9CF117F1A620}"/>
                </a:ext>
              </a:extLst>
            </p:cNvPr>
            <p:cNvGrpSpPr/>
            <p:nvPr/>
          </p:nvGrpSpPr>
          <p:grpSpPr>
            <a:xfrm>
              <a:off x="3100761" y="3387281"/>
              <a:ext cx="131602" cy="131408"/>
              <a:chOff x="3266555" y="3764081"/>
              <a:chExt cx="89849" cy="89716"/>
            </a:xfrm>
          </p:grpSpPr>
          <p:sp>
            <p:nvSpPr>
              <p:cNvPr id="128" name="Google Shape;2455;p39">
                <a:extLst>
                  <a:ext uri="{FF2B5EF4-FFF2-40B4-BE49-F238E27FC236}">
                    <a16:creationId xmlns:a16="http://schemas.microsoft.com/office/drawing/2014/main" id="{3DFF0F1C-799C-2936-CFC7-B594E40A8DEB}"/>
                  </a:ext>
                </a:extLst>
              </p:cNvPr>
              <p:cNvSpPr/>
              <p:nvPr/>
            </p:nvSpPr>
            <p:spPr>
              <a:xfrm>
                <a:off x="3282092" y="3815334"/>
                <a:ext cx="8091" cy="4756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51" extrusionOk="0">
                    <a:moveTo>
                      <a:pt x="119" y="0"/>
                    </a:moveTo>
                    <a:cubicBezTo>
                      <a:pt x="77" y="0"/>
                      <a:pt x="46" y="8"/>
                      <a:pt x="31" y="23"/>
                    </a:cubicBezTo>
                    <a:cubicBezTo>
                      <a:pt x="1" y="53"/>
                      <a:pt x="31" y="175"/>
                      <a:pt x="153" y="205"/>
                    </a:cubicBezTo>
                    <a:cubicBezTo>
                      <a:pt x="198" y="236"/>
                      <a:pt x="244" y="251"/>
                      <a:pt x="286" y="251"/>
                    </a:cubicBezTo>
                    <a:cubicBezTo>
                      <a:pt x="328" y="251"/>
                      <a:pt x="366" y="236"/>
                      <a:pt x="396" y="205"/>
                    </a:cubicBezTo>
                    <a:cubicBezTo>
                      <a:pt x="426" y="175"/>
                      <a:pt x="396" y="53"/>
                      <a:pt x="274" y="23"/>
                    </a:cubicBezTo>
                    <a:cubicBezTo>
                      <a:pt x="214" y="8"/>
                      <a:pt x="160" y="0"/>
                      <a:pt x="1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456;p39">
                <a:extLst>
                  <a:ext uri="{FF2B5EF4-FFF2-40B4-BE49-F238E27FC236}">
                    <a16:creationId xmlns:a16="http://schemas.microsoft.com/office/drawing/2014/main" id="{E4B95A2A-361D-0BAE-8143-825E7AD9E3C6}"/>
                  </a:ext>
                </a:extLst>
              </p:cNvPr>
              <p:cNvSpPr/>
              <p:nvPr/>
            </p:nvSpPr>
            <p:spPr>
              <a:xfrm>
                <a:off x="3295336" y="3794738"/>
                <a:ext cx="7522" cy="5211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75" extrusionOk="0">
                    <a:moveTo>
                      <a:pt x="115" y="1"/>
                    </a:moveTo>
                    <a:cubicBezTo>
                      <a:pt x="77" y="1"/>
                      <a:pt x="47" y="16"/>
                      <a:pt x="31" y="46"/>
                    </a:cubicBezTo>
                    <a:cubicBezTo>
                      <a:pt x="1" y="77"/>
                      <a:pt x="31" y="198"/>
                      <a:pt x="153" y="229"/>
                    </a:cubicBezTo>
                    <a:cubicBezTo>
                      <a:pt x="183" y="259"/>
                      <a:pt x="229" y="274"/>
                      <a:pt x="271" y="274"/>
                    </a:cubicBezTo>
                    <a:cubicBezTo>
                      <a:pt x="313" y="274"/>
                      <a:pt x="351" y="259"/>
                      <a:pt x="366" y="229"/>
                    </a:cubicBezTo>
                    <a:cubicBezTo>
                      <a:pt x="396" y="198"/>
                      <a:pt x="366" y="77"/>
                      <a:pt x="244" y="46"/>
                    </a:cubicBezTo>
                    <a:cubicBezTo>
                      <a:pt x="199" y="16"/>
                      <a:pt x="153" y="1"/>
                      <a:pt x="1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457;p39">
                <a:extLst>
                  <a:ext uri="{FF2B5EF4-FFF2-40B4-BE49-F238E27FC236}">
                    <a16:creationId xmlns:a16="http://schemas.microsoft.com/office/drawing/2014/main" id="{1895DD50-49CD-8525-52C9-CD59068243AD}"/>
                  </a:ext>
                </a:extLst>
              </p:cNvPr>
              <p:cNvSpPr/>
              <p:nvPr/>
            </p:nvSpPr>
            <p:spPr>
              <a:xfrm>
                <a:off x="3293612" y="3832955"/>
                <a:ext cx="8091" cy="513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71" extrusionOk="0">
                    <a:moveTo>
                      <a:pt x="148" y="0"/>
                    </a:moveTo>
                    <a:cubicBezTo>
                      <a:pt x="101" y="0"/>
                      <a:pt x="66" y="18"/>
                      <a:pt x="31" y="35"/>
                    </a:cubicBezTo>
                    <a:cubicBezTo>
                      <a:pt x="1" y="96"/>
                      <a:pt x="31" y="187"/>
                      <a:pt x="153" y="248"/>
                    </a:cubicBezTo>
                    <a:cubicBezTo>
                      <a:pt x="198" y="263"/>
                      <a:pt x="244" y="271"/>
                      <a:pt x="286" y="271"/>
                    </a:cubicBezTo>
                    <a:cubicBezTo>
                      <a:pt x="328" y="271"/>
                      <a:pt x="366" y="263"/>
                      <a:pt x="396" y="248"/>
                    </a:cubicBezTo>
                    <a:cubicBezTo>
                      <a:pt x="426" y="187"/>
                      <a:pt x="396" y="96"/>
                      <a:pt x="274" y="35"/>
                    </a:cubicBezTo>
                    <a:cubicBezTo>
                      <a:pt x="223" y="10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458;p39">
                <a:extLst>
                  <a:ext uri="{FF2B5EF4-FFF2-40B4-BE49-F238E27FC236}">
                    <a16:creationId xmlns:a16="http://schemas.microsoft.com/office/drawing/2014/main" id="{3576854C-DB15-AF5E-0212-765A0EEF4CCF}"/>
                  </a:ext>
                </a:extLst>
              </p:cNvPr>
              <p:cNvSpPr/>
              <p:nvPr/>
            </p:nvSpPr>
            <p:spPr>
              <a:xfrm>
                <a:off x="3316084" y="3790134"/>
                <a:ext cx="8072" cy="534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82" extrusionOk="0">
                    <a:moveTo>
                      <a:pt x="129" y="0"/>
                    </a:moveTo>
                    <a:cubicBezTo>
                      <a:pt x="84" y="0"/>
                      <a:pt x="46" y="16"/>
                      <a:pt x="31" y="46"/>
                    </a:cubicBezTo>
                    <a:cubicBezTo>
                      <a:pt x="0" y="107"/>
                      <a:pt x="31" y="198"/>
                      <a:pt x="152" y="259"/>
                    </a:cubicBezTo>
                    <a:cubicBezTo>
                      <a:pt x="183" y="274"/>
                      <a:pt x="228" y="282"/>
                      <a:pt x="270" y="282"/>
                    </a:cubicBezTo>
                    <a:cubicBezTo>
                      <a:pt x="312" y="282"/>
                      <a:pt x="350" y="274"/>
                      <a:pt x="365" y="259"/>
                    </a:cubicBezTo>
                    <a:cubicBezTo>
                      <a:pt x="426" y="198"/>
                      <a:pt x="365" y="107"/>
                      <a:pt x="274" y="46"/>
                    </a:cubicBezTo>
                    <a:cubicBezTo>
                      <a:pt x="228" y="16"/>
                      <a:pt x="175" y="0"/>
                      <a:pt x="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459;p39">
                <a:extLst>
                  <a:ext uri="{FF2B5EF4-FFF2-40B4-BE49-F238E27FC236}">
                    <a16:creationId xmlns:a16="http://schemas.microsoft.com/office/drawing/2014/main" id="{601D6DC7-3CDA-7096-1A29-BF238E802D33}"/>
                  </a:ext>
                </a:extLst>
              </p:cNvPr>
              <p:cNvSpPr/>
              <p:nvPr/>
            </p:nvSpPr>
            <p:spPr>
              <a:xfrm>
                <a:off x="3333364" y="3806902"/>
                <a:ext cx="8072" cy="621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28" extrusionOk="0">
                    <a:moveTo>
                      <a:pt x="112" y="1"/>
                    </a:moveTo>
                    <a:cubicBezTo>
                      <a:pt x="93" y="1"/>
                      <a:pt x="76" y="5"/>
                      <a:pt x="61" y="12"/>
                    </a:cubicBezTo>
                    <a:cubicBezTo>
                      <a:pt x="0" y="43"/>
                      <a:pt x="30" y="164"/>
                      <a:pt x="122" y="255"/>
                    </a:cubicBezTo>
                    <a:cubicBezTo>
                      <a:pt x="166" y="300"/>
                      <a:pt x="243" y="328"/>
                      <a:pt x="293" y="328"/>
                    </a:cubicBezTo>
                    <a:cubicBezTo>
                      <a:pt x="312" y="328"/>
                      <a:pt x="326" y="324"/>
                      <a:pt x="334" y="316"/>
                    </a:cubicBezTo>
                    <a:cubicBezTo>
                      <a:pt x="426" y="286"/>
                      <a:pt x="365" y="164"/>
                      <a:pt x="304" y="103"/>
                    </a:cubicBezTo>
                    <a:cubicBezTo>
                      <a:pt x="236" y="35"/>
                      <a:pt x="167" y="1"/>
                      <a:pt x="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460;p39">
                <a:extLst>
                  <a:ext uri="{FF2B5EF4-FFF2-40B4-BE49-F238E27FC236}">
                    <a16:creationId xmlns:a16="http://schemas.microsoft.com/office/drawing/2014/main" id="{8B572EA7-1B56-1F92-C00B-538B6DD97866}"/>
                  </a:ext>
                </a:extLst>
              </p:cNvPr>
              <p:cNvSpPr/>
              <p:nvPr/>
            </p:nvSpPr>
            <p:spPr>
              <a:xfrm>
                <a:off x="3319532" y="3807262"/>
                <a:ext cx="8091" cy="4926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60" extrusionOk="0">
                    <a:moveTo>
                      <a:pt x="141" y="1"/>
                    </a:moveTo>
                    <a:cubicBezTo>
                      <a:pt x="99" y="1"/>
                      <a:pt x="61" y="8"/>
                      <a:pt x="31" y="24"/>
                    </a:cubicBezTo>
                    <a:cubicBezTo>
                      <a:pt x="1" y="84"/>
                      <a:pt x="61" y="175"/>
                      <a:pt x="153" y="236"/>
                    </a:cubicBezTo>
                    <a:cubicBezTo>
                      <a:pt x="198" y="251"/>
                      <a:pt x="244" y="259"/>
                      <a:pt x="286" y="259"/>
                    </a:cubicBezTo>
                    <a:cubicBezTo>
                      <a:pt x="327" y="259"/>
                      <a:pt x="365" y="251"/>
                      <a:pt x="396" y="236"/>
                    </a:cubicBezTo>
                    <a:cubicBezTo>
                      <a:pt x="426" y="175"/>
                      <a:pt x="396" y="84"/>
                      <a:pt x="274" y="24"/>
                    </a:cubicBezTo>
                    <a:cubicBezTo>
                      <a:pt x="229" y="8"/>
                      <a:pt x="183" y="1"/>
                      <a:pt x="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461;p39">
                <a:extLst>
                  <a:ext uri="{FF2B5EF4-FFF2-40B4-BE49-F238E27FC236}">
                    <a16:creationId xmlns:a16="http://schemas.microsoft.com/office/drawing/2014/main" id="{3848AC98-F14C-6A52-CA02-B4AAA8D822A7}"/>
                  </a:ext>
                </a:extLst>
              </p:cNvPr>
              <p:cNvSpPr/>
              <p:nvPr/>
            </p:nvSpPr>
            <p:spPr>
              <a:xfrm>
                <a:off x="3350056" y="3819578"/>
                <a:ext cx="6347" cy="72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85" extrusionOk="0">
                    <a:moveTo>
                      <a:pt x="92" y="1"/>
                    </a:moveTo>
                    <a:cubicBezTo>
                      <a:pt x="79" y="1"/>
                      <a:pt x="69" y="5"/>
                      <a:pt x="61" y="12"/>
                    </a:cubicBezTo>
                    <a:cubicBezTo>
                      <a:pt x="1" y="73"/>
                      <a:pt x="1" y="133"/>
                      <a:pt x="61" y="255"/>
                    </a:cubicBezTo>
                    <a:cubicBezTo>
                      <a:pt x="86" y="330"/>
                      <a:pt x="173" y="384"/>
                      <a:pt x="220" y="384"/>
                    </a:cubicBezTo>
                    <a:cubicBezTo>
                      <a:pt x="230" y="384"/>
                      <a:pt x="238" y="382"/>
                      <a:pt x="244" y="377"/>
                    </a:cubicBezTo>
                    <a:cubicBezTo>
                      <a:pt x="335" y="346"/>
                      <a:pt x="335" y="255"/>
                      <a:pt x="244" y="133"/>
                    </a:cubicBezTo>
                    <a:cubicBezTo>
                      <a:pt x="197" y="41"/>
                      <a:pt x="133" y="1"/>
                      <a:pt x="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462;p39">
                <a:extLst>
                  <a:ext uri="{FF2B5EF4-FFF2-40B4-BE49-F238E27FC236}">
                    <a16:creationId xmlns:a16="http://schemas.microsoft.com/office/drawing/2014/main" id="{52CBA487-9434-A685-2D2E-CEC3FB04EF4B}"/>
                  </a:ext>
                </a:extLst>
              </p:cNvPr>
              <p:cNvSpPr/>
              <p:nvPr/>
            </p:nvSpPr>
            <p:spPr>
              <a:xfrm>
                <a:off x="3332208" y="3842258"/>
                <a:ext cx="8072" cy="462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44" extrusionOk="0">
                    <a:moveTo>
                      <a:pt x="243" y="0"/>
                    </a:moveTo>
                    <a:cubicBezTo>
                      <a:pt x="122" y="0"/>
                      <a:pt x="61" y="61"/>
                      <a:pt x="0" y="91"/>
                    </a:cubicBezTo>
                    <a:cubicBezTo>
                      <a:pt x="0" y="152"/>
                      <a:pt x="91" y="243"/>
                      <a:pt x="213" y="243"/>
                    </a:cubicBezTo>
                    <a:cubicBezTo>
                      <a:pt x="335" y="243"/>
                      <a:pt x="426" y="243"/>
                      <a:pt x="426" y="152"/>
                    </a:cubicBezTo>
                    <a:cubicBezTo>
                      <a:pt x="426" y="91"/>
                      <a:pt x="365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463;p39">
                <a:extLst>
                  <a:ext uri="{FF2B5EF4-FFF2-40B4-BE49-F238E27FC236}">
                    <a16:creationId xmlns:a16="http://schemas.microsoft.com/office/drawing/2014/main" id="{5C1C27A8-15CE-3B52-7338-5E2BDE5E6D90}"/>
                  </a:ext>
                </a:extLst>
              </p:cNvPr>
              <p:cNvSpPr/>
              <p:nvPr/>
            </p:nvSpPr>
            <p:spPr>
              <a:xfrm>
                <a:off x="3328172" y="3825035"/>
                <a:ext cx="8091" cy="500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64" extrusionOk="0">
                    <a:moveTo>
                      <a:pt x="131" y="1"/>
                    </a:moveTo>
                    <a:cubicBezTo>
                      <a:pt x="83" y="1"/>
                      <a:pt x="48" y="25"/>
                      <a:pt x="31" y="58"/>
                    </a:cubicBezTo>
                    <a:cubicBezTo>
                      <a:pt x="1" y="89"/>
                      <a:pt x="31" y="180"/>
                      <a:pt x="153" y="241"/>
                    </a:cubicBezTo>
                    <a:cubicBezTo>
                      <a:pt x="198" y="256"/>
                      <a:pt x="244" y="263"/>
                      <a:pt x="285" y="263"/>
                    </a:cubicBezTo>
                    <a:cubicBezTo>
                      <a:pt x="327" y="263"/>
                      <a:pt x="365" y="256"/>
                      <a:pt x="396" y="241"/>
                    </a:cubicBezTo>
                    <a:cubicBezTo>
                      <a:pt x="426" y="180"/>
                      <a:pt x="396" y="89"/>
                      <a:pt x="274" y="58"/>
                    </a:cubicBezTo>
                    <a:cubicBezTo>
                      <a:pt x="219" y="17"/>
                      <a:pt x="171" y="1"/>
                      <a:pt x="1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464;p39">
                <a:extLst>
                  <a:ext uri="{FF2B5EF4-FFF2-40B4-BE49-F238E27FC236}">
                    <a16:creationId xmlns:a16="http://schemas.microsoft.com/office/drawing/2014/main" id="{4E6FF6F5-07AC-160B-B541-6FE74B088677}"/>
                  </a:ext>
                </a:extLst>
              </p:cNvPr>
              <p:cNvSpPr/>
              <p:nvPr/>
            </p:nvSpPr>
            <p:spPr>
              <a:xfrm>
                <a:off x="3348332" y="3835835"/>
                <a:ext cx="8072" cy="513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71" extrusionOk="0">
                    <a:moveTo>
                      <a:pt x="87" y="0"/>
                    </a:moveTo>
                    <a:cubicBezTo>
                      <a:pt x="52" y="0"/>
                      <a:pt x="31" y="10"/>
                      <a:pt x="31" y="35"/>
                    </a:cubicBezTo>
                    <a:cubicBezTo>
                      <a:pt x="0" y="96"/>
                      <a:pt x="31" y="187"/>
                      <a:pt x="152" y="248"/>
                    </a:cubicBezTo>
                    <a:cubicBezTo>
                      <a:pt x="198" y="263"/>
                      <a:pt x="244" y="271"/>
                      <a:pt x="285" y="271"/>
                    </a:cubicBezTo>
                    <a:cubicBezTo>
                      <a:pt x="327" y="271"/>
                      <a:pt x="365" y="263"/>
                      <a:pt x="396" y="248"/>
                    </a:cubicBezTo>
                    <a:cubicBezTo>
                      <a:pt x="426" y="187"/>
                      <a:pt x="396" y="96"/>
                      <a:pt x="274" y="35"/>
                    </a:cubicBezTo>
                    <a:cubicBezTo>
                      <a:pt x="204" y="18"/>
                      <a:pt x="134" y="0"/>
                      <a:pt x="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465;p39">
                <a:extLst>
                  <a:ext uri="{FF2B5EF4-FFF2-40B4-BE49-F238E27FC236}">
                    <a16:creationId xmlns:a16="http://schemas.microsoft.com/office/drawing/2014/main" id="{4B797143-7D0A-FE35-CF17-15A0992DAF30}"/>
                  </a:ext>
                </a:extLst>
              </p:cNvPr>
              <p:cNvSpPr/>
              <p:nvPr/>
            </p:nvSpPr>
            <p:spPr>
              <a:xfrm>
                <a:off x="3299372" y="3847583"/>
                <a:ext cx="8091" cy="4907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59" extrusionOk="0">
                    <a:moveTo>
                      <a:pt x="130" y="0"/>
                    </a:moveTo>
                    <a:cubicBezTo>
                      <a:pt x="92" y="0"/>
                      <a:pt x="62" y="8"/>
                      <a:pt x="31" y="23"/>
                    </a:cubicBezTo>
                    <a:cubicBezTo>
                      <a:pt x="1" y="84"/>
                      <a:pt x="31" y="175"/>
                      <a:pt x="153" y="236"/>
                    </a:cubicBezTo>
                    <a:cubicBezTo>
                      <a:pt x="198" y="251"/>
                      <a:pt x="244" y="259"/>
                      <a:pt x="286" y="259"/>
                    </a:cubicBezTo>
                    <a:cubicBezTo>
                      <a:pt x="327" y="259"/>
                      <a:pt x="365" y="251"/>
                      <a:pt x="396" y="236"/>
                    </a:cubicBezTo>
                    <a:cubicBezTo>
                      <a:pt x="426" y="175"/>
                      <a:pt x="396" y="84"/>
                      <a:pt x="274" y="23"/>
                    </a:cubicBezTo>
                    <a:cubicBezTo>
                      <a:pt x="214" y="8"/>
                      <a:pt x="168" y="0"/>
                      <a:pt x="1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466;p39">
                <a:extLst>
                  <a:ext uri="{FF2B5EF4-FFF2-40B4-BE49-F238E27FC236}">
                    <a16:creationId xmlns:a16="http://schemas.microsoft.com/office/drawing/2014/main" id="{A7A5CEB2-47A7-369D-1F12-67A13F91437E}"/>
                  </a:ext>
                </a:extLst>
              </p:cNvPr>
              <p:cNvSpPr/>
              <p:nvPr/>
            </p:nvSpPr>
            <p:spPr>
              <a:xfrm>
                <a:off x="3311479" y="3828919"/>
                <a:ext cx="8072" cy="4566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41" extrusionOk="0">
                    <a:moveTo>
                      <a:pt x="137" y="0"/>
                    </a:moveTo>
                    <a:cubicBezTo>
                      <a:pt x="103" y="0"/>
                      <a:pt x="74" y="10"/>
                      <a:pt x="61" y="36"/>
                    </a:cubicBezTo>
                    <a:cubicBezTo>
                      <a:pt x="0" y="66"/>
                      <a:pt x="61" y="188"/>
                      <a:pt x="152" y="218"/>
                    </a:cubicBezTo>
                    <a:cubicBezTo>
                      <a:pt x="198" y="233"/>
                      <a:pt x="251" y="241"/>
                      <a:pt x="296" y="241"/>
                    </a:cubicBezTo>
                    <a:cubicBezTo>
                      <a:pt x="342" y="241"/>
                      <a:pt x="380" y="233"/>
                      <a:pt x="395" y="218"/>
                    </a:cubicBezTo>
                    <a:cubicBezTo>
                      <a:pt x="426" y="188"/>
                      <a:pt x="395" y="66"/>
                      <a:pt x="274" y="36"/>
                    </a:cubicBezTo>
                    <a:cubicBezTo>
                      <a:pt x="239" y="18"/>
                      <a:pt x="183" y="0"/>
                      <a:pt x="1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467;p39">
                <a:extLst>
                  <a:ext uri="{FF2B5EF4-FFF2-40B4-BE49-F238E27FC236}">
                    <a16:creationId xmlns:a16="http://schemas.microsoft.com/office/drawing/2014/main" id="{8B7303E0-34C4-4477-76FE-9F8241DF0B33}"/>
                  </a:ext>
                </a:extLst>
              </p:cNvPr>
              <p:cNvSpPr/>
              <p:nvPr/>
            </p:nvSpPr>
            <p:spPr>
              <a:xfrm>
                <a:off x="3315496" y="3849743"/>
                <a:ext cx="6935" cy="405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4" extrusionOk="0">
                    <a:moveTo>
                      <a:pt x="183" y="0"/>
                    </a:moveTo>
                    <a:cubicBezTo>
                      <a:pt x="62" y="0"/>
                      <a:pt x="1" y="31"/>
                      <a:pt x="1" y="122"/>
                    </a:cubicBezTo>
                    <a:cubicBezTo>
                      <a:pt x="1" y="183"/>
                      <a:pt x="62" y="213"/>
                      <a:pt x="183" y="213"/>
                    </a:cubicBezTo>
                    <a:cubicBezTo>
                      <a:pt x="305" y="213"/>
                      <a:pt x="366" y="183"/>
                      <a:pt x="366" y="122"/>
                    </a:cubicBezTo>
                    <a:cubicBezTo>
                      <a:pt x="366" y="3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468;p39">
                <a:extLst>
                  <a:ext uri="{FF2B5EF4-FFF2-40B4-BE49-F238E27FC236}">
                    <a16:creationId xmlns:a16="http://schemas.microsoft.com/office/drawing/2014/main" id="{00DC4A92-63CE-A117-3D81-FCEF701A416C}"/>
                  </a:ext>
                </a:extLst>
              </p:cNvPr>
              <p:cNvSpPr/>
              <p:nvPr/>
            </p:nvSpPr>
            <p:spPr>
              <a:xfrm>
                <a:off x="3301096" y="3812454"/>
                <a:ext cx="7522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2" extrusionOk="0">
                    <a:moveTo>
                      <a:pt x="104" y="0"/>
                    </a:moveTo>
                    <a:cubicBezTo>
                      <a:pt x="62" y="0"/>
                      <a:pt x="31" y="8"/>
                      <a:pt x="31" y="23"/>
                    </a:cubicBezTo>
                    <a:cubicBezTo>
                      <a:pt x="1" y="53"/>
                      <a:pt x="31" y="175"/>
                      <a:pt x="153" y="205"/>
                    </a:cubicBezTo>
                    <a:cubicBezTo>
                      <a:pt x="183" y="236"/>
                      <a:pt x="229" y="251"/>
                      <a:pt x="271" y="251"/>
                    </a:cubicBezTo>
                    <a:cubicBezTo>
                      <a:pt x="312" y="251"/>
                      <a:pt x="350" y="236"/>
                      <a:pt x="366" y="205"/>
                    </a:cubicBezTo>
                    <a:cubicBezTo>
                      <a:pt x="396" y="175"/>
                      <a:pt x="366" y="53"/>
                      <a:pt x="244" y="23"/>
                    </a:cubicBezTo>
                    <a:cubicBezTo>
                      <a:pt x="199" y="8"/>
                      <a:pt x="145" y="0"/>
                      <a:pt x="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469;p39">
                <a:extLst>
                  <a:ext uri="{FF2B5EF4-FFF2-40B4-BE49-F238E27FC236}">
                    <a16:creationId xmlns:a16="http://schemas.microsoft.com/office/drawing/2014/main" id="{D37D145A-804C-3DB1-EBB5-E095D663AB14}"/>
                  </a:ext>
                </a:extLst>
              </p:cNvPr>
              <p:cNvSpPr/>
              <p:nvPr/>
            </p:nvSpPr>
            <p:spPr>
              <a:xfrm>
                <a:off x="3275195" y="3836783"/>
                <a:ext cx="7503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52" extrusionOk="0">
                    <a:moveTo>
                      <a:pt x="114" y="0"/>
                    </a:moveTo>
                    <a:cubicBezTo>
                      <a:pt x="76" y="0"/>
                      <a:pt x="46" y="16"/>
                      <a:pt x="31" y="46"/>
                    </a:cubicBezTo>
                    <a:cubicBezTo>
                      <a:pt x="0" y="76"/>
                      <a:pt x="31" y="198"/>
                      <a:pt x="152" y="228"/>
                    </a:cubicBezTo>
                    <a:cubicBezTo>
                      <a:pt x="183" y="244"/>
                      <a:pt x="228" y="251"/>
                      <a:pt x="270" y="251"/>
                    </a:cubicBezTo>
                    <a:cubicBezTo>
                      <a:pt x="312" y="251"/>
                      <a:pt x="350" y="244"/>
                      <a:pt x="365" y="228"/>
                    </a:cubicBezTo>
                    <a:cubicBezTo>
                      <a:pt x="395" y="198"/>
                      <a:pt x="365" y="76"/>
                      <a:pt x="243" y="46"/>
                    </a:cubicBezTo>
                    <a:cubicBezTo>
                      <a:pt x="198" y="16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470;p39">
                <a:extLst>
                  <a:ext uri="{FF2B5EF4-FFF2-40B4-BE49-F238E27FC236}">
                    <a16:creationId xmlns:a16="http://schemas.microsoft.com/office/drawing/2014/main" id="{0A700683-2A0E-8816-D438-DA26D3FBC175}"/>
                  </a:ext>
                </a:extLst>
              </p:cNvPr>
              <p:cNvSpPr/>
              <p:nvPr/>
            </p:nvSpPr>
            <p:spPr>
              <a:xfrm>
                <a:off x="3296492" y="3764081"/>
                <a:ext cx="8091" cy="4907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59" extrusionOk="0">
                    <a:moveTo>
                      <a:pt x="141" y="0"/>
                    </a:moveTo>
                    <a:cubicBezTo>
                      <a:pt x="100" y="0"/>
                      <a:pt x="62" y="8"/>
                      <a:pt x="31" y="23"/>
                    </a:cubicBezTo>
                    <a:cubicBezTo>
                      <a:pt x="1" y="84"/>
                      <a:pt x="31" y="175"/>
                      <a:pt x="153" y="236"/>
                    </a:cubicBezTo>
                    <a:cubicBezTo>
                      <a:pt x="198" y="251"/>
                      <a:pt x="244" y="258"/>
                      <a:pt x="286" y="258"/>
                    </a:cubicBezTo>
                    <a:cubicBezTo>
                      <a:pt x="328" y="258"/>
                      <a:pt x="366" y="251"/>
                      <a:pt x="396" y="236"/>
                    </a:cubicBezTo>
                    <a:cubicBezTo>
                      <a:pt x="426" y="175"/>
                      <a:pt x="396" y="84"/>
                      <a:pt x="274" y="23"/>
                    </a:cubicBezTo>
                    <a:cubicBezTo>
                      <a:pt x="229" y="8"/>
                      <a:pt x="183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471;p39">
                <a:extLst>
                  <a:ext uri="{FF2B5EF4-FFF2-40B4-BE49-F238E27FC236}">
                    <a16:creationId xmlns:a16="http://schemas.microsoft.com/office/drawing/2014/main" id="{ECEDEF86-563F-34F8-0CFA-5B5A35969918}"/>
                  </a:ext>
                </a:extLst>
              </p:cNvPr>
              <p:cNvSpPr/>
              <p:nvPr/>
            </p:nvSpPr>
            <p:spPr>
              <a:xfrm>
                <a:off x="3313204" y="3772134"/>
                <a:ext cx="8072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52" extrusionOk="0">
                    <a:moveTo>
                      <a:pt x="129" y="1"/>
                    </a:moveTo>
                    <a:cubicBezTo>
                      <a:pt x="84" y="1"/>
                      <a:pt x="46" y="8"/>
                      <a:pt x="31" y="23"/>
                    </a:cubicBezTo>
                    <a:cubicBezTo>
                      <a:pt x="0" y="54"/>
                      <a:pt x="31" y="175"/>
                      <a:pt x="152" y="206"/>
                    </a:cubicBezTo>
                    <a:cubicBezTo>
                      <a:pt x="183" y="236"/>
                      <a:pt x="228" y="251"/>
                      <a:pt x="270" y="251"/>
                    </a:cubicBezTo>
                    <a:cubicBezTo>
                      <a:pt x="312" y="251"/>
                      <a:pt x="350" y="236"/>
                      <a:pt x="365" y="206"/>
                    </a:cubicBezTo>
                    <a:cubicBezTo>
                      <a:pt x="426" y="175"/>
                      <a:pt x="365" y="54"/>
                      <a:pt x="274" y="23"/>
                    </a:cubicBezTo>
                    <a:cubicBezTo>
                      <a:pt x="228" y="8"/>
                      <a:pt x="175" y="1"/>
                      <a:pt x="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472;p39">
                <a:extLst>
                  <a:ext uri="{FF2B5EF4-FFF2-40B4-BE49-F238E27FC236}">
                    <a16:creationId xmlns:a16="http://schemas.microsoft.com/office/drawing/2014/main" id="{A5ACA2B2-F0E9-E536-F357-CF4649141412}"/>
                  </a:ext>
                </a:extLst>
              </p:cNvPr>
              <p:cNvSpPr/>
              <p:nvPr/>
            </p:nvSpPr>
            <p:spPr>
              <a:xfrm>
                <a:off x="3332776" y="3780395"/>
                <a:ext cx="7503" cy="623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29" extrusionOk="0">
                    <a:moveTo>
                      <a:pt x="129" y="1"/>
                    </a:moveTo>
                    <a:cubicBezTo>
                      <a:pt x="108" y="1"/>
                      <a:pt x="86" y="5"/>
                      <a:pt x="61" y="13"/>
                    </a:cubicBezTo>
                    <a:cubicBezTo>
                      <a:pt x="1" y="43"/>
                      <a:pt x="31" y="165"/>
                      <a:pt x="92" y="226"/>
                    </a:cubicBezTo>
                    <a:cubicBezTo>
                      <a:pt x="160" y="294"/>
                      <a:pt x="246" y="328"/>
                      <a:pt x="297" y="328"/>
                    </a:cubicBezTo>
                    <a:cubicBezTo>
                      <a:pt x="314" y="328"/>
                      <a:pt x="327" y="324"/>
                      <a:pt x="335" y="317"/>
                    </a:cubicBezTo>
                    <a:cubicBezTo>
                      <a:pt x="396" y="286"/>
                      <a:pt x="365" y="165"/>
                      <a:pt x="305" y="74"/>
                    </a:cubicBezTo>
                    <a:cubicBezTo>
                      <a:pt x="238" y="29"/>
                      <a:pt x="187" y="1"/>
                      <a:pt x="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473;p39">
                <a:extLst>
                  <a:ext uri="{FF2B5EF4-FFF2-40B4-BE49-F238E27FC236}">
                    <a16:creationId xmlns:a16="http://schemas.microsoft.com/office/drawing/2014/main" id="{13926E44-8B21-C87C-E154-46ACF9BC0DF0}"/>
                  </a:ext>
                </a:extLst>
              </p:cNvPr>
              <p:cNvSpPr/>
              <p:nvPr/>
            </p:nvSpPr>
            <p:spPr>
              <a:xfrm>
                <a:off x="3343141" y="3795970"/>
                <a:ext cx="6935" cy="72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83" extrusionOk="0">
                    <a:moveTo>
                      <a:pt x="122" y="1"/>
                    </a:moveTo>
                    <a:cubicBezTo>
                      <a:pt x="110" y="1"/>
                      <a:pt x="99" y="4"/>
                      <a:pt x="92" y="12"/>
                    </a:cubicBezTo>
                    <a:cubicBezTo>
                      <a:pt x="1" y="72"/>
                      <a:pt x="1" y="133"/>
                      <a:pt x="92" y="255"/>
                    </a:cubicBezTo>
                    <a:cubicBezTo>
                      <a:pt x="118" y="307"/>
                      <a:pt x="212" y="382"/>
                      <a:pt x="257" y="382"/>
                    </a:cubicBezTo>
                    <a:cubicBezTo>
                      <a:pt x="264" y="382"/>
                      <a:pt x="270" y="380"/>
                      <a:pt x="274" y="376"/>
                    </a:cubicBezTo>
                    <a:cubicBezTo>
                      <a:pt x="366" y="316"/>
                      <a:pt x="366" y="255"/>
                      <a:pt x="274" y="133"/>
                    </a:cubicBezTo>
                    <a:cubicBezTo>
                      <a:pt x="228" y="40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474;p39">
                <a:extLst>
                  <a:ext uri="{FF2B5EF4-FFF2-40B4-BE49-F238E27FC236}">
                    <a16:creationId xmlns:a16="http://schemas.microsoft.com/office/drawing/2014/main" id="{6C8A6EA0-D0BE-0C3C-E064-A4A78E47B1F2}"/>
                  </a:ext>
                </a:extLst>
              </p:cNvPr>
              <p:cNvSpPr/>
              <p:nvPr/>
            </p:nvSpPr>
            <p:spPr>
              <a:xfrm>
                <a:off x="3290732" y="3778462"/>
                <a:ext cx="8091" cy="4926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60" extrusionOk="0">
                    <a:moveTo>
                      <a:pt x="141" y="1"/>
                    </a:moveTo>
                    <a:cubicBezTo>
                      <a:pt x="100" y="1"/>
                      <a:pt x="62" y="9"/>
                      <a:pt x="31" y="24"/>
                    </a:cubicBezTo>
                    <a:cubicBezTo>
                      <a:pt x="1" y="85"/>
                      <a:pt x="31" y="176"/>
                      <a:pt x="153" y="236"/>
                    </a:cubicBezTo>
                    <a:cubicBezTo>
                      <a:pt x="198" y="252"/>
                      <a:pt x="244" y="259"/>
                      <a:pt x="286" y="259"/>
                    </a:cubicBezTo>
                    <a:cubicBezTo>
                      <a:pt x="328" y="259"/>
                      <a:pt x="366" y="252"/>
                      <a:pt x="396" y="236"/>
                    </a:cubicBezTo>
                    <a:cubicBezTo>
                      <a:pt x="426" y="176"/>
                      <a:pt x="396" y="85"/>
                      <a:pt x="274" y="24"/>
                    </a:cubicBezTo>
                    <a:cubicBezTo>
                      <a:pt x="229" y="9"/>
                      <a:pt x="183" y="1"/>
                      <a:pt x="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475;p39">
                <a:extLst>
                  <a:ext uri="{FF2B5EF4-FFF2-40B4-BE49-F238E27FC236}">
                    <a16:creationId xmlns:a16="http://schemas.microsoft.com/office/drawing/2014/main" id="{D3F2F698-C75E-E61D-1863-EAEF6D0738B1}"/>
                  </a:ext>
                </a:extLst>
              </p:cNvPr>
              <p:cNvSpPr/>
              <p:nvPr/>
            </p:nvSpPr>
            <p:spPr>
              <a:xfrm>
                <a:off x="3266555" y="3819370"/>
                <a:ext cx="7503" cy="490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59" extrusionOk="0">
                    <a:moveTo>
                      <a:pt x="103" y="0"/>
                    </a:moveTo>
                    <a:cubicBezTo>
                      <a:pt x="61" y="0"/>
                      <a:pt x="31" y="8"/>
                      <a:pt x="31" y="23"/>
                    </a:cubicBezTo>
                    <a:cubicBezTo>
                      <a:pt x="0" y="84"/>
                      <a:pt x="31" y="175"/>
                      <a:pt x="152" y="236"/>
                    </a:cubicBezTo>
                    <a:cubicBezTo>
                      <a:pt x="183" y="251"/>
                      <a:pt x="228" y="258"/>
                      <a:pt x="270" y="258"/>
                    </a:cubicBezTo>
                    <a:cubicBezTo>
                      <a:pt x="312" y="258"/>
                      <a:pt x="350" y="251"/>
                      <a:pt x="365" y="236"/>
                    </a:cubicBezTo>
                    <a:cubicBezTo>
                      <a:pt x="395" y="175"/>
                      <a:pt x="365" y="84"/>
                      <a:pt x="243" y="23"/>
                    </a:cubicBezTo>
                    <a:cubicBezTo>
                      <a:pt x="198" y="8"/>
                      <a:pt x="145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476;p39">
                <a:extLst>
                  <a:ext uri="{FF2B5EF4-FFF2-40B4-BE49-F238E27FC236}">
                    <a16:creationId xmlns:a16="http://schemas.microsoft.com/office/drawing/2014/main" id="{E332057A-122D-FDC8-082D-5BC043007C7C}"/>
                  </a:ext>
                </a:extLst>
              </p:cNvPr>
              <p:cNvSpPr/>
              <p:nvPr/>
            </p:nvSpPr>
            <p:spPr>
              <a:xfrm>
                <a:off x="3278075" y="3795174"/>
                <a:ext cx="7503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52" extrusionOk="0">
                    <a:moveTo>
                      <a:pt x="125" y="0"/>
                    </a:moveTo>
                    <a:cubicBezTo>
                      <a:pt x="84" y="0"/>
                      <a:pt x="46" y="8"/>
                      <a:pt x="31" y="23"/>
                    </a:cubicBezTo>
                    <a:cubicBezTo>
                      <a:pt x="0" y="54"/>
                      <a:pt x="31" y="175"/>
                      <a:pt x="152" y="206"/>
                    </a:cubicBezTo>
                    <a:cubicBezTo>
                      <a:pt x="182" y="236"/>
                      <a:pt x="228" y="251"/>
                      <a:pt x="270" y="251"/>
                    </a:cubicBezTo>
                    <a:cubicBezTo>
                      <a:pt x="312" y="251"/>
                      <a:pt x="350" y="236"/>
                      <a:pt x="365" y="206"/>
                    </a:cubicBezTo>
                    <a:cubicBezTo>
                      <a:pt x="395" y="175"/>
                      <a:pt x="365" y="54"/>
                      <a:pt x="243" y="23"/>
                    </a:cubicBezTo>
                    <a:cubicBezTo>
                      <a:pt x="213" y="8"/>
                      <a:pt x="167" y="0"/>
                      <a:pt x="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2477;p39">
              <a:extLst>
                <a:ext uri="{FF2B5EF4-FFF2-40B4-BE49-F238E27FC236}">
                  <a16:creationId xmlns:a16="http://schemas.microsoft.com/office/drawing/2014/main" id="{55141702-DCE2-43B5-2CB2-5245E157A111}"/>
                </a:ext>
              </a:extLst>
            </p:cNvPr>
            <p:cNvSpPr/>
            <p:nvPr/>
          </p:nvSpPr>
          <p:spPr>
            <a:xfrm>
              <a:off x="2284323" y="3454715"/>
              <a:ext cx="97031" cy="97031"/>
            </a:xfrm>
            <a:custGeom>
              <a:avLst/>
              <a:gdLst/>
              <a:ahLst/>
              <a:cxnLst/>
              <a:rect l="l" t="t" r="r" b="b"/>
              <a:pathLst>
                <a:path w="3496" h="3496" extrusionOk="0">
                  <a:moveTo>
                    <a:pt x="1733" y="0"/>
                  </a:moveTo>
                  <a:cubicBezTo>
                    <a:pt x="790" y="0"/>
                    <a:pt x="0" y="790"/>
                    <a:pt x="0" y="1763"/>
                  </a:cubicBezTo>
                  <a:cubicBezTo>
                    <a:pt x="0" y="2705"/>
                    <a:pt x="790" y="3496"/>
                    <a:pt x="1733" y="3496"/>
                  </a:cubicBezTo>
                  <a:cubicBezTo>
                    <a:pt x="2705" y="3496"/>
                    <a:pt x="3496" y="2705"/>
                    <a:pt x="3496" y="1763"/>
                  </a:cubicBezTo>
                  <a:cubicBezTo>
                    <a:pt x="3496" y="790"/>
                    <a:pt x="2705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8;p39">
              <a:extLst>
                <a:ext uri="{FF2B5EF4-FFF2-40B4-BE49-F238E27FC236}">
                  <a16:creationId xmlns:a16="http://schemas.microsoft.com/office/drawing/2014/main" id="{4C410D54-9832-6901-8C53-8C0F8B1E6E10}"/>
                </a:ext>
              </a:extLst>
            </p:cNvPr>
            <p:cNvSpPr/>
            <p:nvPr/>
          </p:nvSpPr>
          <p:spPr>
            <a:xfrm>
              <a:off x="2338303" y="3487603"/>
              <a:ext cx="97031" cy="97031"/>
            </a:xfrm>
            <a:custGeom>
              <a:avLst/>
              <a:gdLst/>
              <a:ahLst/>
              <a:cxnLst/>
              <a:rect l="l" t="t" r="r" b="b"/>
              <a:pathLst>
                <a:path w="3496" h="3496" extrusionOk="0">
                  <a:moveTo>
                    <a:pt x="1733" y="1"/>
                  </a:moveTo>
                  <a:cubicBezTo>
                    <a:pt x="760" y="1"/>
                    <a:pt x="0" y="760"/>
                    <a:pt x="0" y="1733"/>
                  </a:cubicBezTo>
                  <a:cubicBezTo>
                    <a:pt x="0" y="2706"/>
                    <a:pt x="760" y="3496"/>
                    <a:pt x="1733" y="3496"/>
                  </a:cubicBezTo>
                  <a:cubicBezTo>
                    <a:pt x="2706" y="3496"/>
                    <a:pt x="3496" y="2706"/>
                    <a:pt x="3496" y="1733"/>
                  </a:cubicBezTo>
                  <a:cubicBezTo>
                    <a:pt x="3496" y="760"/>
                    <a:pt x="2706" y="1"/>
                    <a:pt x="1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79;p39">
              <a:extLst>
                <a:ext uri="{FF2B5EF4-FFF2-40B4-BE49-F238E27FC236}">
                  <a16:creationId xmlns:a16="http://schemas.microsoft.com/office/drawing/2014/main" id="{077357EC-EBB3-041E-14BF-CAD2ECEB9DB5}"/>
                </a:ext>
              </a:extLst>
            </p:cNvPr>
            <p:cNvSpPr/>
            <p:nvPr/>
          </p:nvSpPr>
          <p:spPr>
            <a:xfrm>
              <a:off x="2389757" y="3447111"/>
              <a:ext cx="97059" cy="970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6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706" y="3496"/>
                    <a:pt x="3496" y="2706"/>
                    <a:pt x="3496" y="1763"/>
                  </a:cubicBezTo>
                  <a:cubicBezTo>
                    <a:pt x="3496" y="760"/>
                    <a:pt x="2736" y="1"/>
                    <a:pt x="1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80;p39">
              <a:extLst>
                <a:ext uri="{FF2B5EF4-FFF2-40B4-BE49-F238E27FC236}">
                  <a16:creationId xmlns:a16="http://schemas.microsoft.com/office/drawing/2014/main" id="{F89E5760-B81E-C007-6D4B-2DB3EE87CEE0}"/>
                </a:ext>
              </a:extLst>
            </p:cNvPr>
            <p:cNvSpPr/>
            <p:nvPr/>
          </p:nvSpPr>
          <p:spPr>
            <a:xfrm>
              <a:off x="3815414" y="3534839"/>
              <a:ext cx="61616" cy="61616"/>
            </a:xfrm>
            <a:custGeom>
              <a:avLst/>
              <a:gdLst/>
              <a:ahLst/>
              <a:cxnLst/>
              <a:rect l="l" t="t" r="r" b="b"/>
              <a:pathLst>
                <a:path w="2220" h="2220" extrusionOk="0">
                  <a:moveTo>
                    <a:pt x="1095" y="1"/>
                  </a:moveTo>
                  <a:cubicBezTo>
                    <a:pt x="487" y="1"/>
                    <a:pt x="0" y="487"/>
                    <a:pt x="0" y="1095"/>
                  </a:cubicBezTo>
                  <a:cubicBezTo>
                    <a:pt x="0" y="1703"/>
                    <a:pt x="487" y="2220"/>
                    <a:pt x="1095" y="2220"/>
                  </a:cubicBezTo>
                  <a:cubicBezTo>
                    <a:pt x="1703" y="2220"/>
                    <a:pt x="2219" y="1703"/>
                    <a:pt x="2219" y="1095"/>
                  </a:cubicBezTo>
                  <a:cubicBezTo>
                    <a:pt x="2219" y="487"/>
                    <a:pt x="1703" y="1"/>
                    <a:pt x="1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81;p39">
              <a:extLst>
                <a:ext uri="{FF2B5EF4-FFF2-40B4-BE49-F238E27FC236}">
                  <a16:creationId xmlns:a16="http://schemas.microsoft.com/office/drawing/2014/main" id="{21510C08-4FAA-0BA7-156A-F2925B21AE8A}"/>
                </a:ext>
              </a:extLst>
            </p:cNvPr>
            <p:cNvSpPr/>
            <p:nvPr/>
          </p:nvSpPr>
          <p:spPr>
            <a:xfrm>
              <a:off x="3857599" y="3551712"/>
              <a:ext cx="61616" cy="61616"/>
            </a:xfrm>
            <a:custGeom>
              <a:avLst/>
              <a:gdLst/>
              <a:ahLst/>
              <a:cxnLst/>
              <a:rect l="l" t="t" r="r" b="b"/>
              <a:pathLst>
                <a:path w="2220" h="2220" extrusionOk="0">
                  <a:moveTo>
                    <a:pt x="1094" y="1"/>
                  </a:moveTo>
                  <a:cubicBezTo>
                    <a:pt x="486" y="1"/>
                    <a:pt x="0" y="487"/>
                    <a:pt x="0" y="1095"/>
                  </a:cubicBezTo>
                  <a:cubicBezTo>
                    <a:pt x="0" y="1703"/>
                    <a:pt x="486" y="2219"/>
                    <a:pt x="1094" y="2219"/>
                  </a:cubicBezTo>
                  <a:cubicBezTo>
                    <a:pt x="1702" y="2219"/>
                    <a:pt x="2219" y="1703"/>
                    <a:pt x="2219" y="1095"/>
                  </a:cubicBezTo>
                  <a:cubicBezTo>
                    <a:pt x="2219" y="487"/>
                    <a:pt x="1702" y="1"/>
                    <a:pt x="10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82;p39">
              <a:extLst>
                <a:ext uri="{FF2B5EF4-FFF2-40B4-BE49-F238E27FC236}">
                  <a16:creationId xmlns:a16="http://schemas.microsoft.com/office/drawing/2014/main" id="{34AB6032-B29A-A9BD-1686-2931297E5A44}"/>
                </a:ext>
              </a:extLst>
            </p:cNvPr>
            <p:cNvSpPr/>
            <p:nvPr/>
          </p:nvSpPr>
          <p:spPr>
            <a:xfrm>
              <a:off x="3889654" y="3521350"/>
              <a:ext cx="60756" cy="60756"/>
            </a:xfrm>
            <a:custGeom>
              <a:avLst/>
              <a:gdLst/>
              <a:ahLst/>
              <a:cxnLst/>
              <a:rect l="l" t="t" r="r" b="b"/>
              <a:pathLst>
                <a:path w="2189" h="2189" extrusionOk="0">
                  <a:moveTo>
                    <a:pt x="1094" y="0"/>
                  </a:moveTo>
                  <a:cubicBezTo>
                    <a:pt x="487" y="0"/>
                    <a:pt x="0" y="487"/>
                    <a:pt x="0" y="1095"/>
                  </a:cubicBezTo>
                  <a:cubicBezTo>
                    <a:pt x="0" y="1702"/>
                    <a:pt x="487" y="2189"/>
                    <a:pt x="1094" y="2189"/>
                  </a:cubicBezTo>
                  <a:cubicBezTo>
                    <a:pt x="1702" y="2189"/>
                    <a:pt x="2189" y="1702"/>
                    <a:pt x="2189" y="1095"/>
                  </a:cubicBezTo>
                  <a:cubicBezTo>
                    <a:pt x="2189" y="487"/>
                    <a:pt x="1702" y="31"/>
                    <a:pt x="1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83;p39">
              <a:extLst>
                <a:ext uri="{FF2B5EF4-FFF2-40B4-BE49-F238E27FC236}">
                  <a16:creationId xmlns:a16="http://schemas.microsoft.com/office/drawing/2014/main" id="{3F2C72FB-9AC5-2B91-5DE5-8E2C41185DE4}"/>
                </a:ext>
              </a:extLst>
            </p:cNvPr>
            <p:cNvSpPr/>
            <p:nvPr/>
          </p:nvSpPr>
          <p:spPr>
            <a:xfrm>
              <a:off x="2766841" y="3393575"/>
              <a:ext cx="102943" cy="102499"/>
            </a:xfrm>
            <a:custGeom>
              <a:avLst/>
              <a:gdLst/>
              <a:ahLst/>
              <a:cxnLst/>
              <a:rect l="l" t="t" r="r" b="b"/>
              <a:pathLst>
                <a:path w="3709" h="3693" extrusionOk="0">
                  <a:moveTo>
                    <a:pt x="1663" y="0"/>
                  </a:moveTo>
                  <a:cubicBezTo>
                    <a:pt x="1551" y="0"/>
                    <a:pt x="1439" y="48"/>
                    <a:pt x="1368" y="136"/>
                  </a:cubicBezTo>
                  <a:cubicBezTo>
                    <a:pt x="1302" y="96"/>
                    <a:pt x="1224" y="74"/>
                    <a:pt x="1147" y="74"/>
                  </a:cubicBezTo>
                  <a:cubicBezTo>
                    <a:pt x="1048" y="74"/>
                    <a:pt x="950" y="111"/>
                    <a:pt x="882" y="197"/>
                  </a:cubicBezTo>
                  <a:cubicBezTo>
                    <a:pt x="821" y="258"/>
                    <a:pt x="760" y="379"/>
                    <a:pt x="760" y="440"/>
                  </a:cubicBezTo>
                  <a:cubicBezTo>
                    <a:pt x="739" y="433"/>
                    <a:pt x="714" y="429"/>
                    <a:pt x="687" y="429"/>
                  </a:cubicBezTo>
                  <a:cubicBezTo>
                    <a:pt x="599" y="429"/>
                    <a:pt x="489" y="469"/>
                    <a:pt x="396" y="562"/>
                  </a:cubicBezTo>
                  <a:cubicBezTo>
                    <a:pt x="274" y="714"/>
                    <a:pt x="274" y="866"/>
                    <a:pt x="365" y="1018"/>
                  </a:cubicBezTo>
                  <a:cubicBezTo>
                    <a:pt x="304" y="1048"/>
                    <a:pt x="244" y="1109"/>
                    <a:pt x="213" y="1139"/>
                  </a:cubicBezTo>
                  <a:cubicBezTo>
                    <a:pt x="92" y="1291"/>
                    <a:pt x="92" y="1504"/>
                    <a:pt x="244" y="1656"/>
                  </a:cubicBezTo>
                  <a:cubicBezTo>
                    <a:pt x="244" y="1717"/>
                    <a:pt x="274" y="1717"/>
                    <a:pt x="274" y="1717"/>
                  </a:cubicBezTo>
                  <a:cubicBezTo>
                    <a:pt x="244" y="1717"/>
                    <a:pt x="244" y="1747"/>
                    <a:pt x="213" y="1747"/>
                  </a:cubicBezTo>
                  <a:cubicBezTo>
                    <a:pt x="61" y="1899"/>
                    <a:pt x="0" y="2112"/>
                    <a:pt x="152" y="2264"/>
                  </a:cubicBezTo>
                  <a:cubicBezTo>
                    <a:pt x="213" y="2355"/>
                    <a:pt x="274" y="2385"/>
                    <a:pt x="365" y="2385"/>
                  </a:cubicBezTo>
                  <a:cubicBezTo>
                    <a:pt x="304" y="2385"/>
                    <a:pt x="304" y="2416"/>
                    <a:pt x="274" y="2416"/>
                  </a:cubicBezTo>
                  <a:cubicBezTo>
                    <a:pt x="122" y="2568"/>
                    <a:pt x="92" y="2811"/>
                    <a:pt x="244" y="2963"/>
                  </a:cubicBezTo>
                  <a:cubicBezTo>
                    <a:pt x="274" y="3024"/>
                    <a:pt x="396" y="3085"/>
                    <a:pt x="456" y="3085"/>
                  </a:cubicBezTo>
                  <a:cubicBezTo>
                    <a:pt x="456" y="3085"/>
                    <a:pt x="426" y="3115"/>
                    <a:pt x="426" y="3145"/>
                  </a:cubicBezTo>
                  <a:cubicBezTo>
                    <a:pt x="396" y="3176"/>
                    <a:pt x="396" y="3267"/>
                    <a:pt x="396" y="3297"/>
                  </a:cubicBezTo>
                  <a:cubicBezTo>
                    <a:pt x="396" y="3419"/>
                    <a:pt x="396" y="3480"/>
                    <a:pt x="456" y="3571"/>
                  </a:cubicBezTo>
                  <a:lnTo>
                    <a:pt x="456" y="3601"/>
                  </a:lnTo>
                  <a:cubicBezTo>
                    <a:pt x="517" y="3662"/>
                    <a:pt x="608" y="3692"/>
                    <a:pt x="703" y="3692"/>
                  </a:cubicBezTo>
                  <a:cubicBezTo>
                    <a:pt x="798" y="3692"/>
                    <a:pt x="897" y="3662"/>
                    <a:pt x="973" y="3601"/>
                  </a:cubicBezTo>
                  <a:cubicBezTo>
                    <a:pt x="1004" y="3571"/>
                    <a:pt x="1034" y="3480"/>
                    <a:pt x="1034" y="3449"/>
                  </a:cubicBezTo>
                  <a:cubicBezTo>
                    <a:pt x="1064" y="3540"/>
                    <a:pt x="1156" y="3601"/>
                    <a:pt x="1216" y="3632"/>
                  </a:cubicBezTo>
                  <a:cubicBezTo>
                    <a:pt x="1273" y="3656"/>
                    <a:pt x="1330" y="3667"/>
                    <a:pt x="1385" y="3667"/>
                  </a:cubicBezTo>
                  <a:cubicBezTo>
                    <a:pt x="1534" y="3667"/>
                    <a:pt x="1666" y="3583"/>
                    <a:pt x="1733" y="3449"/>
                  </a:cubicBezTo>
                  <a:cubicBezTo>
                    <a:pt x="1763" y="3419"/>
                    <a:pt x="1763" y="3419"/>
                    <a:pt x="1763" y="3389"/>
                  </a:cubicBezTo>
                  <a:cubicBezTo>
                    <a:pt x="1794" y="3449"/>
                    <a:pt x="1885" y="3480"/>
                    <a:pt x="1946" y="3540"/>
                  </a:cubicBezTo>
                  <a:cubicBezTo>
                    <a:pt x="1990" y="3555"/>
                    <a:pt x="2038" y="3563"/>
                    <a:pt x="2086" y="3563"/>
                  </a:cubicBezTo>
                  <a:cubicBezTo>
                    <a:pt x="2235" y="3563"/>
                    <a:pt x="2386" y="3489"/>
                    <a:pt x="2432" y="3328"/>
                  </a:cubicBezTo>
                  <a:lnTo>
                    <a:pt x="2432" y="3267"/>
                  </a:lnTo>
                  <a:cubicBezTo>
                    <a:pt x="2432" y="3297"/>
                    <a:pt x="2493" y="3297"/>
                    <a:pt x="2493" y="3297"/>
                  </a:cubicBezTo>
                  <a:cubicBezTo>
                    <a:pt x="2556" y="3329"/>
                    <a:pt x="2619" y="3346"/>
                    <a:pt x="2679" y="3346"/>
                  </a:cubicBezTo>
                  <a:cubicBezTo>
                    <a:pt x="2794" y="3346"/>
                    <a:pt x="2900" y="3285"/>
                    <a:pt x="2979" y="3145"/>
                  </a:cubicBezTo>
                  <a:cubicBezTo>
                    <a:pt x="3010" y="3085"/>
                    <a:pt x="3010" y="3054"/>
                    <a:pt x="3010" y="2963"/>
                  </a:cubicBezTo>
                  <a:cubicBezTo>
                    <a:pt x="3033" y="2968"/>
                    <a:pt x="3058" y="2970"/>
                    <a:pt x="3084" y="2970"/>
                  </a:cubicBezTo>
                  <a:cubicBezTo>
                    <a:pt x="3223" y="2970"/>
                    <a:pt x="3379" y="2895"/>
                    <a:pt x="3405" y="2689"/>
                  </a:cubicBezTo>
                  <a:cubicBezTo>
                    <a:pt x="3466" y="2568"/>
                    <a:pt x="3435" y="2416"/>
                    <a:pt x="3344" y="2325"/>
                  </a:cubicBezTo>
                  <a:cubicBezTo>
                    <a:pt x="3466" y="2264"/>
                    <a:pt x="3557" y="2203"/>
                    <a:pt x="3587" y="2112"/>
                  </a:cubicBezTo>
                  <a:cubicBezTo>
                    <a:pt x="3709" y="1930"/>
                    <a:pt x="3618" y="1747"/>
                    <a:pt x="3466" y="1626"/>
                  </a:cubicBezTo>
                  <a:cubicBezTo>
                    <a:pt x="3587" y="1474"/>
                    <a:pt x="3557" y="1261"/>
                    <a:pt x="3405" y="1139"/>
                  </a:cubicBezTo>
                  <a:cubicBezTo>
                    <a:pt x="3344" y="1139"/>
                    <a:pt x="3344" y="1109"/>
                    <a:pt x="3314" y="1109"/>
                  </a:cubicBezTo>
                  <a:cubicBezTo>
                    <a:pt x="3314" y="987"/>
                    <a:pt x="3283" y="835"/>
                    <a:pt x="3162" y="744"/>
                  </a:cubicBezTo>
                  <a:cubicBezTo>
                    <a:pt x="3090" y="708"/>
                    <a:pt x="3009" y="694"/>
                    <a:pt x="2935" y="694"/>
                  </a:cubicBezTo>
                  <a:cubicBezTo>
                    <a:pt x="2883" y="694"/>
                    <a:pt x="2835" y="701"/>
                    <a:pt x="2797" y="714"/>
                  </a:cubicBezTo>
                  <a:cubicBezTo>
                    <a:pt x="2736" y="683"/>
                    <a:pt x="2706" y="683"/>
                    <a:pt x="2675" y="653"/>
                  </a:cubicBezTo>
                  <a:cubicBezTo>
                    <a:pt x="2645" y="592"/>
                    <a:pt x="2554" y="562"/>
                    <a:pt x="2493" y="531"/>
                  </a:cubicBezTo>
                  <a:cubicBezTo>
                    <a:pt x="2493" y="379"/>
                    <a:pt x="2432" y="258"/>
                    <a:pt x="2341" y="197"/>
                  </a:cubicBezTo>
                  <a:cubicBezTo>
                    <a:pt x="2262" y="138"/>
                    <a:pt x="2171" y="105"/>
                    <a:pt x="2084" y="105"/>
                  </a:cubicBezTo>
                  <a:cubicBezTo>
                    <a:pt x="2036" y="105"/>
                    <a:pt x="1989" y="115"/>
                    <a:pt x="1946" y="136"/>
                  </a:cubicBezTo>
                  <a:lnTo>
                    <a:pt x="1885" y="75"/>
                  </a:lnTo>
                  <a:cubicBezTo>
                    <a:pt x="1822" y="25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84;p39">
              <a:extLst>
                <a:ext uri="{FF2B5EF4-FFF2-40B4-BE49-F238E27FC236}">
                  <a16:creationId xmlns:a16="http://schemas.microsoft.com/office/drawing/2014/main" id="{4BA31CCB-08CB-3EDC-AA2F-EB3F50901169}"/>
                </a:ext>
              </a:extLst>
            </p:cNvPr>
            <p:cNvSpPr/>
            <p:nvPr/>
          </p:nvSpPr>
          <p:spPr>
            <a:xfrm>
              <a:off x="2779496" y="3413363"/>
              <a:ext cx="88594" cy="82710"/>
            </a:xfrm>
            <a:custGeom>
              <a:avLst/>
              <a:gdLst/>
              <a:ahLst/>
              <a:cxnLst/>
              <a:rect l="l" t="t" r="r" b="b"/>
              <a:pathLst>
                <a:path w="3192" h="2980" extrusionOk="0">
                  <a:moveTo>
                    <a:pt x="2189" y="1"/>
                  </a:moveTo>
                  <a:cubicBezTo>
                    <a:pt x="1672" y="791"/>
                    <a:pt x="912" y="2068"/>
                    <a:pt x="0" y="2888"/>
                  </a:cubicBezTo>
                  <a:cubicBezTo>
                    <a:pt x="61" y="2949"/>
                    <a:pt x="152" y="2979"/>
                    <a:pt x="247" y="2979"/>
                  </a:cubicBezTo>
                  <a:cubicBezTo>
                    <a:pt x="342" y="2979"/>
                    <a:pt x="441" y="2949"/>
                    <a:pt x="517" y="2888"/>
                  </a:cubicBezTo>
                  <a:cubicBezTo>
                    <a:pt x="548" y="2858"/>
                    <a:pt x="578" y="2767"/>
                    <a:pt x="578" y="2736"/>
                  </a:cubicBezTo>
                  <a:cubicBezTo>
                    <a:pt x="608" y="2827"/>
                    <a:pt x="700" y="2888"/>
                    <a:pt x="760" y="2919"/>
                  </a:cubicBezTo>
                  <a:cubicBezTo>
                    <a:pt x="817" y="2943"/>
                    <a:pt x="874" y="2954"/>
                    <a:pt x="929" y="2954"/>
                  </a:cubicBezTo>
                  <a:cubicBezTo>
                    <a:pt x="1078" y="2954"/>
                    <a:pt x="1210" y="2870"/>
                    <a:pt x="1277" y="2736"/>
                  </a:cubicBezTo>
                  <a:cubicBezTo>
                    <a:pt x="1307" y="2706"/>
                    <a:pt x="1307" y="2706"/>
                    <a:pt x="1307" y="2676"/>
                  </a:cubicBezTo>
                  <a:cubicBezTo>
                    <a:pt x="1338" y="2736"/>
                    <a:pt x="1429" y="2767"/>
                    <a:pt x="1490" y="2827"/>
                  </a:cubicBezTo>
                  <a:cubicBezTo>
                    <a:pt x="1534" y="2842"/>
                    <a:pt x="1582" y="2850"/>
                    <a:pt x="1630" y="2850"/>
                  </a:cubicBezTo>
                  <a:cubicBezTo>
                    <a:pt x="1779" y="2850"/>
                    <a:pt x="1930" y="2776"/>
                    <a:pt x="1976" y="2615"/>
                  </a:cubicBezTo>
                  <a:lnTo>
                    <a:pt x="1976" y="2554"/>
                  </a:lnTo>
                  <a:cubicBezTo>
                    <a:pt x="1976" y="2584"/>
                    <a:pt x="2037" y="2584"/>
                    <a:pt x="2037" y="2584"/>
                  </a:cubicBezTo>
                  <a:cubicBezTo>
                    <a:pt x="2100" y="2616"/>
                    <a:pt x="2163" y="2633"/>
                    <a:pt x="2223" y="2633"/>
                  </a:cubicBezTo>
                  <a:cubicBezTo>
                    <a:pt x="2338" y="2633"/>
                    <a:pt x="2444" y="2572"/>
                    <a:pt x="2523" y="2432"/>
                  </a:cubicBezTo>
                  <a:cubicBezTo>
                    <a:pt x="2554" y="2372"/>
                    <a:pt x="2554" y="2341"/>
                    <a:pt x="2554" y="2250"/>
                  </a:cubicBezTo>
                  <a:cubicBezTo>
                    <a:pt x="2579" y="2255"/>
                    <a:pt x="2606" y="2258"/>
                    <a:pt x="2633" y="2258"/>
                  </a:cubicBezTo>
                  <a:cubicBezTo>
                    <a:pt x="2770" y="2258"/>
                    <a:pt x="2913" y="2194"/>
                    <a:pt x="2888" y="2068"/>
                  </a:cubicBezTo>
                  <a:cubicBezTo>
                    <a:pt x="2979" y="1946"/>
                    <a:pt x="2949" y="1794"/>
                    <a:pt x="2858" y="1672"/>
                  </a:cubicBezTo>
                  <a:cubicBezTo>
                    <a:pt x="2979" y="1642"/>
                    <a:pt x="3040" y="1551"/>
                    <a:pt x="3101" y="1490"/>
                  </a:cubicBezTo>
                  <a:cubicBezTo>
                    <a:pt x="3192" y="1308"/>
                    <a:pt x="3131" y="1095"/>
                    <a:pt x="2979" y="1004"/>
                  </a:cubicBezTo>
                  <a:cubicBezTo>
                    <a:pt x="3101" y="852"/>
                    <a:pt x="3040" y="609"/>
                    <a:pt x="2888" y="487"/>
                  </a:cubicBezTo>
                  <a:cubicBezTo>
                    <a:pt x="2858" y="487"/>
                    <a:pt x="2858" y="457"/>
                    <a:pt x="2827" y="457"/>
                  </a:cubicBezTo>
                  <a:cubicBezTo>
                    <a:pt x="2827" y="335"/>
                    <a:pt x="2797" y="183"/>
                    <a:pt x="2675" y="122"/>
                  </a:cubicBezTo>
                  <a:cubicBezTo>
                    <a:pt x="2608" y="72"/>
                    <a:pt x="2532" y="50"/>
                    <a:pt x="2457" y="50"/>
                  </a:cubicBezTo>
                  <a:cubicBezTo>
                    <a:pt x="2396" y="50"/>
                    <a:pt x="2335" y="65"/>
                    <a:pt x="2280" y="92"/>
                  </a:cubicBezTo>
                  <a:cubicBezTo>
                    <a:pt x="2250" y="31"/>
                    <a:pt x="2219" y="31"/>
                    <a:pt x="2189" y="1"/>
                  </a:cubicBezTo>
                  <a:close/>
                </a:path>
              </a:pathLst>
            </a:custGeom>
            <a:solidFill>
              <a:srgbClr val="000000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85;p39">
              <a:extLst>
                <a:ext uri="{FF2B5EF4-FFF2-40B4-BE49-F238E27FC236}">
                  <a16:creationId xmlns:a16="http://schemas.microsoft.com/office/drawing/2014/main" id="{CC0AC09E-6172-B5FF-85E0-5CDE93F8F36A}"/>
                </a:ext>
              </a:extLst>
            </p:cNvPr>
            <p:cNvSpPr/>
            <p:nvPr/>
          </p:nvSpPr>
          <p:spPr>
            <a:xfrm>
              <a:off x="2457253" y="3480276"/>
              <a:ext cx="102111" cy="102055"/>
            </a:xfrm>
            <a:custGeom>
              <a:avLst/>
              <a:gdLst/>
              <a:ahLst/>
              <a:cxnLst/>
              <a:rect l="l" t="t" r="r" b="b"/>
              <a:pathLst>
                <a:path w="3679" h="3677" extrusionOk="0">
                  <a:moveTo>
                    <a:pt x="1666" y="0"/>
                  </a:moveTo>
                  <a:cubicBezTo>
                    <a:pt x="1556" y="0"/>
                    <a:pt x="1444" y="48"/>
                    <a:pt x="1368" y="143"/>
                  </a:cubicBezTo>
                  <a:cubicBezTo>
                    <a:pt x="1296" y="86"/>
                    <a:pt x="1204" y="55"/>
                    <a:pt x="1117" y="55"/>
                  </a:cubicBezTo>
                  <a:cubicBezTo>
                    <a:pt x="1020" y="55"/>
                    <a:pt x="930" y="93"/>
                    <a:pt x="882" y="173"/>
                  </a:cubicBezTo>
                  <a:cubicBezTo>
                    <a:pt x="791" y="265"/>
                    <a:pt x="760" y="356"/>
                    <a:pt x="760" y="447"/>
                  </a:cubicBezTo>
                  <a:cubicBezTo>
                    <a:pt x="731" y="440"/>
                    <a:pt x="701" y="436"/>
                    <a:pt x="670" y="436"/>
                  </a:cubicBezTo>
                  <a:cubicBezTo>
                    <a:pt x="569" y="436"/>
                    <a:pt x="458" y="476"/>
                    <a:pt x="365" y="568"/>
                  </a:cubicBezTo>
                  <a:cubicBezTo>
                    <a:pt x="274" y="720"/>
                    <a:pt x="274" y="872"/>
                    <a:pt x="335" y="1024"/>
                  </a:cubicBezTo>
                  <a:cubicBezTo>
                    <a:pt x="304" y="1055"/>
                    <a:pt x="213" y="1085"/>
                    <a:pt x="183" y="1116"/>
                  </a:cubicBezTo>
                  <a:cubicBezTo>
                    <a:pt x="61" y="1268"/>
                    <a:pt x="61" y="1511"/>
                    <a:pt x="213" y="1663"/>
                  </a:cubicBezTo>
                  <a:cubicBezTo>
                    <a:pt x="213" y="1693"/>
                    <a:pt x="274" y="1693"/>
                    <a:pt x="274" y="1693"/>
                  </a:cubicBezTo>
                  <a:cubicBezTo>
                    <a:pt x="243" y="1693"/>
                    <a:pt x="243" y="1724"/>
                    <a:pt x="183" y="1724"/>
                  </a:cubicBezTo>
                  <a:cubicBezTo>
                    <a:pt x="31" y="1875"/>
                    <a:pt x="0" y="2119"/>
                    <a:pt x="152" y="2271"/>
                  </a:cubicBezTo>
                  <a:cubicBezTo>
                    <a:pt x="183" y="2331"/>
                    <a:pt x="274" y="2392"/>
                    <a:pt x="335" y="2392"/>
                  </a:cubicBezTo>
                  <a:cubicBezTo>
                    <a:pt x="304" y="2392"/>
                    <a:pt x="304" y="2423"/>
                    <a:pt x="274" y="2423"/>
                  </a:cubicBezTo>
                  <a:cubicBezTo>
                    <a:pt x="122" y="2575"/>
                    <a:pt x="61" y="2787"/>
                    <a:pt x="213" y="2939"/>
                  </a:cubicBezTo>
                  <a:cubicBezTo>
                    <a:pt x="274" y="3031"/>
                    <a:pt x="365" y="3061"/>
                    <a:pt x="456" y="3061"/>
                  </a:cubicBezTo>
                  <a:cubicBezTo>
                    <a:pt x="456" y="3061"/>
                    <a:pt x="426" y="3091"/>
                    <a:pt x="426" y="3152"/>
                  </a:cubicBezTo>
                  <a:cubicBezTo>
                    <a:pt x="365" y="3182"/>
                    <a:pt x="365" y="3243"/>
                    <a:pt x="365" y="3304"/>
                  </a:cubicBezTo>
                  <a:cubicBezTo>
                    <a:pt x="365" y="3395"/>
                    <a:pt x="365" y="3486"/>
                    <a:pt x="456" y="3547"/>
                  </a:cubicBezTo>
                  <a:lnTo>
                    <a:pt x="456" y="3608"/>
                  </a:lnTo>
                  <a:cubicBezTo>
                    <a:pt x="517" y="3654"/>
                    <a:pt x="601" y="3676"/>
                    <a:pt x="688" y="3676"/>
                  </a:cubicBezTo>
                  <a:cubicBezTo>
                    <a:pt x="775" y="3676"/>
                    <a:pt x="867" y="3654"/>
                    <a:pt x="943" y="3608"/>
                  </a:cubicBezTo>
                  <a:cubicBezTo>
                    <a:pt x="973" y="3547"/>
                    <a:pt x="1034" y="3486"/>
                    <a:pt x="1034" y="3456"/>
                  </a:cubicBezTo>
                  <a:cubicBezTo>
                    <a:pt x="1064" y="3517"/>
                    <a:pt x="1125" y="3608"/>
                    <a:pt x="1216" y="3638"/>
                  </a:cubicBezTo>
                  <a:cubicBezTo>
                    <a:pt x="1262" y="3654"/>
                    <a:pt x="1311" y="3661"/>
                    <a:pt x="1360" y="3661"/>
                  </a:cubicBezTo>
                  <a:cubicBezTo>
                    <a:pt x="1509" y="3661"/>
                    <a:pt x="1657" y="3593"/>
                    <a:pt x="1702" y="3456"/>
                  </a:cubicBezTo>
                  <a:cubicBezTo>
                    <a:pt x="1733" y="3426"/>
                    <a:pt x="1733" y="3426"/>
                    <a:pt x="1733" y="3365"/>
                  </a:cubicBezTo>
                  <a:cubicBezTo>
                    <a:pt x="1794" y="3456"/>
                    <a:pt x="1854" y="3486"/>
                    <a:pt x="1946" y="3517"/>
                  </a:cubicBezTo>
                  <a:cubicBezTo>
                    <a:pt x="1994" y="3541"/>
                    <a:pt x="2046" y="3553"/>
                    <a:pt x="2096" y="3553"/>
                  </a:cubicBezTo>
                  <a:cubicBezTo>
                    <a:pt x="2233" y="3553"/>
                    <a:pt x="2365" y="3468"/>
                    <a:pt x="2432" y="3334"/>
                  </a:cubicBezTo>
                  <a:lnTo>
                    <a:pt x="2432" y="3243"/>
                  </a:lnTo>
                  <a:cubicBezTo>
                    <a:pt x="2432" y="3304"/>
                    <a:pt x="2462" y="3304"/>
                    <a:pt x="2462" y="3304"/>
                  </a:cubicBezTo>
                  <a:cubicBezTo>
                    <a:pt x="2518" y="3322"/>
                    <a:pt x="2576" y="3333"/>
                    <a:pt x="2632" y="3333"/>
                  </a:cubicBezTo>
                  <a:cubicBezTo>
                    <a:pt x="2762" y="3333"/>
                    <a:pt x="2885" y="3279"/>
                    <a:pt x="2949" y="3152"/>
                  </a:cubicBezTo>
                  <a:cubicBezTo>
                    <a:pt x="3009" y="3061"/>
                    <a:pt x="3009" y="3031"/>
                    <a:pt x="3009" y="2970"/>
                  </a:cubicBezTo>
                  <a:cubicBezTo>
                    <a:pt x="3028" y="2974"/>
                    <a:pt x="3048" y="2975"/>
                    <a:pt x="3068" y="2975"/>
                  </a:cubicBezTo>
                  <a:cubicBezTo>
                    <a:pt x="3205" y="2975"/>
                    <a:pt x="3348" y="2882"/>
                    <a:pt x="3374" y="2696"/>
                  </a:cubicBezTo>
                  <a:cubicBezTo>
                    <a:pt x="3465" y="2575"/>
                    <a:pt x="3405" y="2423"/>
                    <a:pt x="3344" y="2301"/>
                  </a:cubicBezTo>
                  <a:cubicBezTo>
                    <a:pt x="3465" y="2271"/>
                    <a:pt x="3526" y="2179"/>
                    <a:pt x="3557" y="2119"/>
                  </a:cubicBezTo>
                  <a:cubicBezTo>
                    <a:pt x="3678" y="1936"/>
                    <a:pt x="3617" y="1724"/>
                    <a:pt x="3465" y="1632"/>
                  </a:cubicBezTo>
                  <a:cubicBezTo>
                    <a:pt x="3557" y="1480"/>
                    <a:pt x="3526" y="1237"/>
                    <a:pt x="3374" y="1116"/>
                  </a:cubicBezTo>
                  <a:cubicBezTo>
                    <a:pt x="3344" y="1116"/>
                    <a:pt x="3344" y="1085"/>
                    <a:pt x="3313" y="1085"/>
                  </a:cubicBezTo>
                  <a:cubicBezTo>
                    <a:pt x="3313" y="964"/>
                    <a:pt x="3253" y="812"/>
                    <a:pt x="3161" y="751"/>
                  </a:cubicBezTo>
                  <a:cubicBezTo>
                    <a:pt x="3094" y="701"/>
                    <a:pt x="3018" y="678"/>
                    <a:pt x="2943" y="678"/>
                  </a:cubicBezTo>
                  <a:cubicBezTo>
                    <a:pt x="2882" y="678"/>
                    <a:pt x="2821" y="693"/>
                    <a:pt x="2766" y="720"/>
                  </a:cubicBezTo>
                  <a:cubicBezTo>
                    <a:pt x="2736" y="660"/>
                    <a:pt x="2705" y="660"/>
                    <a:pt x="2645" y="629"/>
                  </a:cubicBezTo>
                  <a:cubicBezTo>
                    <a:pt x="2614" y="599"/>
                    <a:pt x="2554" y="568"/>
                    <a:pt x="2462" y="508"/>
                  </a:cubicBezTo>
                  <a:cubicBezTo>
                    <a:pt x="2462" y="356"/>
                    <a:pt x="2432" y="265"/>
                    <a:pt x="2310" y="173"/>
                  </a:cubicBezTo>
                  <a:cubicBezTo>
                    <a:pt x="2233" y="135"/>
                    <a:pt x="2144" y="96"/>
                    <a:pt x="2066" y="96"/>
                  </a:cubicBezTo>
                  <a:cubicBezTo>
                    <a:pt x="2021" y="96"/>
                    <a:pt x="1979" y="109"/>
                    <a:pt x="1946" y="143"/>
                  </a:cubicBezTo>
                  <a:lnTo>
                    <a:pt x="1854" y="52"/>
                  </a:lnTo>
                  <a:cubicBezTo>
                    <a:pt x="1797" y="18"/>
                    <a:pt x="1732" y="0"/>
                    <a:pt x="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86;p39">
              <a:extLst>
                <a:ext uri="{FF2B5EF4-FFF2-40B4-BE49-F238E27FC236}">
                  <a16:creationId xmlns:a16="http://schemas.microsoft.com/office/drawing/2014/main" id="{CE70B266-086F-002A-DC74-E1912FA55BCC}"/>
                </a:ext>
              </a:extLst>
            </p:cNvPr>
            <p:cNvSpPr/>
            <p:nvPr/>
          </p:nvSpPr>
          <p:spPr>
            <a:xfrm>
              <a:off x="2469909" y="3500258"/>
              <a:ext cx="88594" cy="82072"/>
            </a:xfrm>
            <a:custGeom>
              <a:avLst/>
              <a:gdLst/>
              <a:ahLst/>
              <a:cxnLst/>
              <a:rect l="l" t="t" r="r" b="b"/>
              <a:pathLst>
                <a:path w="3192" h="2957" extrusionOk="0">
                  <a:moveTo>
                    <a:pt x="2158" y="0"/>
                  </a:moveTo>
                  <a:cubicBezTo>
                    <a:pt x="1672" y="791"/>
                    <a:pt x="912" y="2037"/>
                    <a:pt x="0" y="2888"/>
                  </a:cubicBezTo>
                  <a:cubicBezTo>
                    <a:pt x="61" y="2934"/>
                    <a:pt x="145" y="2956"/>
                    <a:pt x="232" y="2956"/>
                  </a:cubicBezTo>
                  <a:cubicBezTo>
                    <a:pt x="319" y="2956"/>
                    <a:pt x="411" y="2934"/>
                    <a:pt x="487" y="2888"/>
                  </a:cubicBezTo>
                  <a:cubicBezTo>
                    <a:pt x="517" y="2827"/>
                    <a:pt x="578" y="2766"/>
                    <a:pt x="578" y="2736"/>
                  </a:cubicBezTo>
                  <a:cubicBezTo>
                    <a:pt x="608" y="2797"/>
                    <a:pt x="669" y="2888"/>
                    <a:pt x="760" y="2918"/>
                  </a:cubicBezTo>
                  <a:cubicBezTo>
                    <a:pt x="806" y="2934"/>
                    <a:pt x="855" y="2941"/>
                    <a:pt x="904" y="2941"/>
                  </a:cubicBezTo>
                  <a:cubicBezTo>
                    <a:pt x="1053" y="2941"/>
                    <a:pt x="1201" y="2873"/>
                    <a:pt x="1246" y="2736"/>
                  </a:cubicBezTo>
                  <a:cubicBezTo>
                    <a:pt x="1277" y="2706"/>
                    <a:pt x="1277" y="2706"/>
                    <a:pt x="1277" y="2645"/>
                  </a:cubicBezTo>
                  <a:cubicBezTo>
                    <a:pt x="1338" y="2736"/>
                    <a:pt x="1398" y="2766"/>
                    <a:pt x="1490" y="2797"/>
                  </a:cubicBezTo>
                  <a:cubicBezTo>
                    <a:pt x="1538" y="2821"/>
                    <a:pt x="1590" y="2833"/>
                    <a:pt x="1640" y="2833"/>
                  </a:cubicBezTo>
                  <a:cubicBezTo>
                    <a:pt x="1777" y="2833"/>
                    <a:pt x="1909" y="2748"/>
                    <a:pt x="1976" y="2614"/>
                  </a:cubicBezTo>
                  <a:lnTo>
                    <a:pt x="1976" y="2523"/>
                  </a:lnTo>
                  <a:cubicBezTo>
                    <a:pt x="1976" y="2584"/>
                    <a:pt x="2006" y="2584"/>
                    <a:pt x="2006" y="2584"/>
                  </a:cubicBezTo>
                  <a:cubicBezTo>
                    <a:pt x="2062" y="2602"/>
                    <a:pt x="2120" y="2613"/>
                    <a:pt x="2176" y="2613"/>
                  </a:cubicBezTo>
                  <a:cubicBezTo>
                    <a:pt x="2306" y="2613"/>
                    <a:pt x="2429" y="2559"/>
                    <a:pt x="2493" y="2432"/>
                  </a:cubicBezTo>
                  <a:cubicBezTo>
                    <a:pt x="2553" y="2341"/>
                    <a:pt x="2553" y="2311"/>
                    <a:pt x="2553" y="2250"/>
                  </a:cubicBezTo>
                  <a:cubicBezTo>
                    <a:pt x="2573" y="2254"/>
                    <a:pt x="2593" y="2256"/>
                    <a:pt x="2613" y="2256"/>
                  </a:cubicBezTo>
                  <a:cubicBezTo>
                    <a:pt x="2749" y="2256"/>
                    <a:pt x="2888" y="2169"/>
                    <a:pt x="2888" y="2037"/>
                  </a:cubicBezTo>
                  <a:cubicBezTo>
                    <a:pt x="2949" y="1915"/>
                    <a:pt x="2918" y="1763"/>
                    <a:pt x="2857" y="1672"/>
                  </a:cubicBezTo>
                  <a:cubicBezTo>
                    <a:pt x="2949" y="1611"/>
                    <a:pt x="3040" y="1551"/>
                    <a:pt x="3070" y="1459"/>
                  </a:cubicBezTo>
                  <a:cubicBezTo>
                    <a:pt x="3192" y="1277"/>
                    <a:pt x="3101" y="1095"/>
                    <a:pt x="2949" y="973"/>
                  </a:cubicBezTo>
                  <a:cubicBezTo>
                    <a:pt x="3070" y="821"/>
                    <a:pt x="3040" y="608"/>
                    <a:pt x="2888" y="487"/>
                  </a:cubicBezTo>
                  <a:cubicBezTo>
                    <a:pt x="2857" y="487"/>
                    <a:pt x="2857" y="456"/>
                    <a:pt x="2797" y="456"/>
                  </a:cubicBezTo>
                  <a:cubicBezTo>
                    <a:pt x="2797" y="335"/>
                    <a:pt x="2766" y="183"/>
                    <a:pt x="2645" y="92"/>
                  </a:cubicBezTo>
                  <a:cubicBezTo>
                    <a:pt x="2591" y="56"/>
                    <a:pt x="2517" y="41"/>
                    <a:pt x="2440" y="41"/>
                  </a:cubicBezTo>
                  <a:cubicBezTo>
                    <a:pt x="2386" y="41"/>
                    <a:pt x="2330" y="49"/>
                    <a:pt x="2280" y="61"/>
                  </a:cubicBezTo>
                  <a:cubicBezTo>
                    <a:pt x="2249" y="31"/>
                    <a:pt x="2189" y="31"/>
                    <a:pt x="2158" y="0"/>
                  </a:cubicBezTo>
                  <a:close/>
                </a:path>
              </a:pathLst>
            </a:custGeom>
            <a:solidFill>
              <a:srgbClr val="000000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87;p39">
              <a:extLst>
                <a:ext uri="{FF2B5EF4-FFF2-40B4-BE49-F238E27FC236}">
                  <a16:creationId xmlns:a16="http://schemas.microsoft.com/office/drawing/2014/main" id="{3BE727FB-2938-C763-F865-623158D63279}"/>
                </a:ext>
              </a:extLst>
            </p:cNvPr>
            <p:cNvSpPr/>
            <p:nvPr/>
          </p:nvSpPr>
          <p:spPr>
            <a:xfrm>
              <a:off x="2455560" y="3541583"/>
              <a:ext cx="59090" cy="58258"/>
            </a:xfrm>
            <a:custGeom>
              <a:avLst/>
              <a:gdLst/>
              <a:ahLst/>
              <a:cxnLst/>
              <a:rect l="l" t="t" r="r" b="b"/>
              <a:pathLst>
                <a:path w="2129" h="2099" extrusionOk="0">
                  <a:moveTo>
                    <a:pt x="1064" y="1"/>
                  </a:moveTo>
                  <a:cubicBezTo>
                    <a:pt x="456" y="1"/>
                    <a:pt x="0" y="457"/>
                    <a:pt x="0" y="1065"/>
                  </a:cubicBezTo>
                  <a:cubicBezTo>
                    <a:pt x="0" y="1642"/>
                    <a:pt x="456" y="2098"/>
                    <a:pt x="1064" y="2098"/>
                  </a:cubicBezTo>
                  <a:cubicBezTo>
                    <a:pt x="1642" y="2098"/>
                    <a:pt x="2128" y="1642"/>
                    <a:pt x="2128" y="1065"/>
                  </a:cubicBezTo>
                  <a:cubicBezTo>
                    <a:pt x="2128" y="457"/>
                    <a:pt x="1642" y="1"/>
                    <a:pt x="1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88;p39">
              <a:extLst>
                <a:ext uri="{FF2B5EF4-FFF2-40B4-BE49-F238E27FC236}">
                  <a16:creationId xmlns:a16="http://schemas.microsoft.com/office/drawing/2014/main" id="{82971B16-2E02-33F5-42C9-4C9312044B4D}"/>
                </a:ext>
              </a:extLst>
            </p:cNvPr>
            <p:cNvSpPr/>
            <p:nvPr/>
          </p:nvSpPr>
          <p:spPr>
            <a:xfrm>
              <a:off x="2498578" y="3554238"/>
              <a:ext cx="59090" cy="59090"/>
            </a:xfrm>
            <a:custGeom>
              <a:avLst/>
              <a:gdLst/>
              <a:ahLst/>
              <a:cxnLst/>
              <a:rect l="l" t="t" r="r" b="b"/>
              <a:pathLst>
                <a:path w="2129" h="2129" extrusionOk="0">
                  <a:moveTo>
                    <a:pt x="1065" y="1"/>
                  </a:moveTo>
                  <a:cubicBezTo>
                    <a:pt x="457" y="1"/>
                    <a:pt x="1" y="457"/>
                    <a:pt x="1" y="1065"/>
                  </a:cubicBezTo>
                  <a:cubicBezTo>
                    <a:pt x="1" y="1642"/>
                    <a:pt x="457" y="2128"/>
                    <a:pt x="1065" y="2128"/>
                  </a:cubicBezTo>
                  <a:cubicBezTo>
                    <a:pt x="1642" y="2128"/>
                    <a:pt x="2128" y="1642"/>
                    <a:pt x="2128" y="1065"/>
                  </a:cubicBezTo>
                  <a:cubicBezTo>
                    <a:pt x="2128" y="457"/>
                    <a:pt x="1642" y="1"/>
                    <a:pt x="10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89;p39">
              <a:extLst>
                <a:ext uri="{FF2B5EF4-FFF2-40B4-BE49-F238E27FC236}">
                  <a16:creationId xmlns:a16="http://schemas.microsoft.com/office/drawing/2014/main" id="{CFCAA789-7D59-5B2B-BB65-AA1F7DE3FEB4}"/>
                </a:ext>
              </a:extLst>
            </p:cNvPr>
            <p:cNvSpPr/>
            <p:nvPr/>
          </p:nvSpPr>
          <p:spPr>
            <a:xfrm>
              <a:off x="2528940" y="3543276"/>
              <a:ext cx="59090" cy="59090"/>
            </a:xfrm>
            <a:custGeom>
              <a:avLst/>
              <a:gdLst/>
              <a:ahLst/>
              <a:cxnLst/>
              <a:rect l="l" t="t" r="r" b="b"/>
              <a:pathLst>
                <a:path w="2129" h="2129" extrusionOk="0">
                  <a:moveTo>
                    <a:pt x="1065" y="1"/>
                  </a:moveTo>
                  <a:cubicBezTo>
                    <a:pt x="487" y="1"/>
                    <a:pt x="1" y="487"/>
                    <a:pt x="1" y="1064"/>
                  </a:cubicBezTo>
                  <a:cubicBezTo>
                    <a:pt x="1" y="1642"/>
                    <a:pt x="487" y="2128"/>
                    <a:pt x="1065" y="2128"/>
                  </a:cubicBezTo>
                  <a:cubicBezTo>
                    <a:pt x="1642" y="2128"/>
                    <a:pt x="2129" y="1642"/>
                    <a:pt x="2129" y="1064"/>
                  </a:cubicBezTo>
                  <a:cubicBezTo>
                    <a:pt x="2129" y="487"/>
                    <a:pt x="1642" y="1"/>
                    <a:pt x="10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90;p39">
              <a:extLst>
                <a:ext uri="{FF2B5EF4-FFF2-40B4-BE49-F238E27FC236}">
                  <a16:creationId xmlns:a16="http://schemas.microsoft.com/office/drawing/2014/main" id="{F2F2EC87-C6E8-18E0-CD80-9F797863B3EB}"/>
                </a:ext>
              </a:extLst>
            </p:cNvPr>
            <p:cNvSpPr/>
            <p:nvPr/>
          </p:nvSpPr>
          <p:spPr>
            <a:xfrm>
              <a:off x="2759236" y="3468175"/>
              <a:ext cx="59090" cy="59118"/>
            </a:xfrm>
            <a:custGeom>
              <a:avLst/>
              <a:gdLst/>
              <a:ahLst/>
              <a:cxnLst/>
              <a:rect l="l" t="t" r="r" b="b"/>
              <a:pathLst>
                <a:path w="2129" h="2130" extrusionOk="0">
                  <a:moveTo>
                    <a:pt x="1119" y="0"/>
                  </a:moveTo>
                  <a:cubicBezTo>
                    <a:pt x="1101" y="0"/>
                    <a:pt x="1083" y="1"/>
                    <a:pt x="1065" y="1"/>
                  </a:cubicBezTo>
                  <a:cubicBezTo>
                    <a:pt x="487" y="1"/>
                    <a:pt x="1" y="457"/>
                    <a:pt x="1" y="1065"/>
                  </a:cubicBezTo>
                  <a:cubicBezTo>
                    <a:pt x="1" y="1643"/>
                    <a:pt x="457" y="2129"/>
                    <a:pt x="1065" y="2129"/>
                  </a:cubicBezTo>
                  <a:cubicBezTo>
                    <a:pt x="1612" y="2129"/>
                    <a:pt x="2129" y="1673"/>
                    <a:pt x="2129" y="1065"/>
                  </a:cubicBezTo>
                  <a:cubicBezTo>
                    <a:pt x="2129" y="475"/>
                    <a:pt x="1699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491;p39">
              <a:extLst>
                <a:ext uri="{FF2B5EF4-FFF2-40B4-BE49-F238E27FC236}">
                  <a16:creationId xmlns:a16="http://schemas.microsoft.com/office/drawing/2014/main" id="{E66429A7-99F2-CDAD-6CDB-547A31C7EB98}"/>
                </a:ext>
              </a:extLst>
            </p:cNvPr>
            <p:cNvSpPr/>
            <p:nvPr/>
          </p:nvSpPr>
          <p:spPr>
            <a:xfrm>
              <a:off x="2801421" y="3478194"/>
              <a:ext cx="59090" cy="59201"/>
            </a:xfrm>
            <a:custGeom>
              <a:avLst/>
              <a:gdLst/>
              <a:ahLst/>
              <a:cxnLst/>
              <a:rect l="l" t="t" r="r" b="b"/>
              <a:pathLst>
                <a:path w="2129" h="2133" extrusionOk="0">
                  <a:moveTo>
                    <a:pt x="1157" y="0"/>
                  </a:moveTo>
                  <a:cubicBezTo>
                    <a:pt x="1127" y="0"/>
                    <a:pt x="1096" y="2"/>
                    <a:pt x="1065" y="5"/>
                  </a:cubicBezTo>
                  <a:cubicBezTo>
                    <a:pt x="487" y="5"/>
                    <a:pt x="1" y="431"/>
                    <a:pt x="1" y="1069"/>
                  </a:cubicBezTo>
                  <a:cubicBezTo>
                    <a:pt x="1" y="1616"/>
                    <a:pt x="457" y="2133"/>
                    <a:pt x="1065" y="2133"/>
                  </a:cubicBezTo>
                  <a:cubicBezTo>
                    <a:pt x="1612" y="2133"/>
                    <a:pt x="2128" y="1677"/>
                    <a:pt x="2128" y="1069"/>
                  </a:cubicBezTo>
                  <a:cubicBezTo>
                    <a:pt x="2128" y="467"/>
                    <a:pt x="1669" y="0"/>
                    <a:pt x="1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492;p39">
              <a:extLst>
                <a:ext uri="{FF2B5EF4-FFF2-40B4-BE49-F238E27FC236}">
                  <a16:creationId xmlns:a16="http://schemas.microsoft.com/office/drawing/2014/main" id="{82ACD257-0BA8-8F74-24C3-B80E13EED6BF}"/>
                </a:ext>
              </a:extLst>
            </p:cNvPr>
            <p:cNvSpPr/>
            <p:nvPr/>
          </p:nvSpPr>
          <p:spPr>
            <a:xfrm>
              <a:off x="2830118" y="3457241"/>
              <a:ext cx="59063" cy="58230"/>
            </a:xfrm>
            <a:custGeom>
              <a:avLst/>
              <a:gdLst/>
              <a:ahLst/>
              <a:cxnLst/>
              <a:rect l="l" t="t" r="r" b="b"/>
              <a:pathLst>
                <a:path w="2128" h="2098" extrusionOk="0">
                  <a:moveTo>
                    <a:pt x="1064" y="0"/>
                  </a:moveTo>
                  <a:cubicBezTo>
                    <a:pt x="487" y="0"/>
                    <a:pt x="0" y="456"/>
                    <a:pt x="0" y="1064"/>
                  </a:cubicBezTo>
                  <a:cubicBezTo>
                    <a:pt x="0" y="1642"/>
                    <a:pt x="487" y="2098"/>
                    <a:pt x="1064" y="2098"/>
                  </a:cubicBezTo>
                  <a:cubicBezTo>
                    <a:pt x="1672" y="2098"/>
                    <a:pt x="2128" y="1642"/>
                    <a:pt x="2128" y="1064"/>
                  </a:cubicBezTo>
                  <a:cubicBezTo>
                    <a:pt x="212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493;p39">
              <a:extLst>
                <a:ext uri="{FF2B5EF4-FFF2-40B4-BE49-F238E27FC236}">
                  <a16:creationId xmlns:a16="http://schemas.microsoft.com/office/drawing/2014/main" id="{39380398-070D-DF0E-E9B1-88378F7019EB}"/>
                </a:ext>
              </a:extLst>
            </p:cNvPr>
            <p:cNvSpPr/>
            <p:nvPr/>
          </p:nvSpPr>
          <p:spPr>
            <a:xfrm>
              <a:off x="3447600" y="3462236"/>
              <a:ext cx="120679" cy="117515"/>
            </a:xfrm>
            <a:custGeom>
              <a:avLst/>
              <a:gdLst/>
              <a:ahLst/>
              <a:cxnLst/>
              <a:rect l="l" t="t" r="r" b="b"/>
              <a:pathLst>
                <a:path w="4348" h="4234" extrusionOk="0">
                  <a:moveTo>
                    <a:pt x="1843" y="0"/>
                  </a:moveTo>
                  <a:cubicBezTo>
                    <a:pt x="1766" y="0"/>
                    <a:pt x="1687" y="20"/>
                    <a:pt x="1612" y="63"/>
                  </a:cubicBezTo>
                  <a:cubicBezTo>
                    <a:pt x="1521" y="155"/>
                    <a:pt x="1460" y="215"/>
                    <a:pt x="1429" y="337"/>
                  </a:cubicBezTo>
                  <a:cubicBezTo>
                    <a:pt x="1369" y="291"/>
                    <a:pt x="1293" y="269"/>
                    <a:pt x="1213" y="269"/>
                  </a:cubicBezTo>
                  <a:cubicBezTo>
                    <a:pt x="1133" y="269"/>
                    <a:pt x="1049" y="291"/>
                    <a:pt x="973" y="337"/>
                  </a:cubicBezTo>
                  <a:cubicBezTo>
                    <a:pt x="791" y="459"/>
                    <a:pt x="761" y="641"/>
                    <a:pt x="791" y="823"/>
                  </a:cubicBezTo>
                  <a:cubicBezTo>
                    <a:pt x="700" y="823"/>
                    <a:pt x="639" y="854"/>
                    <a:pt x="548" y="915"/>
                  </a:cubicBezTo>
                  <a:cubicBezTo>
                    <a:pt x="335" y="1066"/>
                    <a:pt x="305" y="1310"/>
                    <a:pt x="396" y="1522"/>
                  </a:cubicBezTo>
                  <a:cubicBezTo>
                    <a:pt x="457" y="1522"/>
                    <a:pt x="457" y="1553"/>
                    <a:pt x="457" y="1553"/>
                  </a:cubicBezTo>
                  <a:cubicBezTo>
                    <a:pt x="396" y="1553"/>
                    <a:pt x="396" y="1583"/>
                    <a:pt x="366" y="1583"/>
                  </a:cubicBezTo>
                  <a:cubicBezTo>
                    <a:pt x="183" y="1705"/>
                    <a:pt x="62" y="1918"/>
                    <a:pt x="183" y="2161"/>
                  </a:cubicBezTo>
                  <a:cubicBezTo>
                    <a:pt x="214" y="2222"/>
                    <a:pt x="305" y="2313"/>
                    <a:pt x="366" y="2343"/>
                  </a:cubicBezTo>
                  <a:cubicBezTo>
                    <a:pt x="366" y="2343"/>
                    <a:pt x="335" y="2374"/>
                    <a:pt x="305" y="2374"/>
                  </a:cubicBezTo>
                  <a:cubicBezTo>
                    <a:pt x="92" y="2495"/>
                    <a:pt x="1" y="2738"/>
                    <a:pt x="92" y="2951"/>
                  </a:cubicBezTo>
                  <a:cubicBezTo>
                    <a:pt x="153" y="3042"/>
                    <a:pt x="214" y="3103"/>
                    <a:pt x="335" y="3133"/>
                  </a:cubicBezTo>
                  <a:cubicBezTo>
                    <a:pt x="305" y="3133"/>
                    <a:pt x="305" y="3194"/>
                    <a:pt x="244" y="3225"/>
                  </a:cubicBezTo>
                  <a:cubicBezTo>
                    <a:pt x="214" y="3285"/>
                    <a:pt x="183" y="3346"/>
                    <a:pt x="183" y="3407"/>
                  </a:cubicBezTo>
                  <a:cubicBezTo>
                    <a:pt x="183" y="3498"/>
                    <a:pt x="183" y="3589"/>
                    <a:pt x="214" y="3711"/>
                  </a:cubicBezTo>
                  <a:lnTo>
                    <a:pt x="214" y="3772"/>
                  </a:lnTo>
                  <a:cubicBezTo>
                    <a:pt x="292" y="3889"/>
                    <a:pt x="434" y="3957"/>
                    <a:pt x="574" y="3957"/>
                  </a:cubicBezTo>
                  <a:cubicBezTo>
                    <a:pt x="650" y="3957"/>
                    <a:pt x="727" y="3936"/>
                    <a:pt x="791" y="3893"/>
                  </a:cubicBezTo>
                  <a:cubicBezTo>
                    <a:pt x="852" y="3863"/>
                    <a:pt x="913" y="3832"/>
                    <a:pt x="943" y="3802"/>
                  </a:cubicBezTo>
                  <a:cubicBezTo>
                    <a:pt x="943" y="3863"/>
                    <a:pt x="1004" y="3984"/>
                    <a:pt x="1095" y="4045"/>
                  </a:cubicBezTo>
                  <a:cubicBezTo>
                    <a:pt x="1174" y="4111"/>
                    <a:pt x="1270" y="4143"/>
                    <a:pt x="1365" y="4143"/>
                  </a:cubicBezTo>
                  <a:cubicBezTo>
                    <a:pt x="1491" y="4143"/>
                    <a:pt x="1617" y="4088"/>
                    <a:pt x="1703" y="3984"/>
                  </a:cubicBezTo>
                  <a:cubicBezTo>
                    <a:pt x="1703" y="3954"/>
                    <a:pt x="1733" y="3954"/>
                    <a:pt x="1733" y="3893"/>
                  </a:cubicBezTo>
                  <a:cubicBezTo>
                    <a:pt x="1764" y="3984"/>
                    <a:pt x="1825" y="4106"/>
                    <a:pt x="1885" y="4136"/>
                  </a:cubicBezTo>
                  <a:cubicBezTo>
                    <a:pt x="1964" y="4202"/>
                    <a:pt x="2060" y="4234"/>
                    <a:pt x="2156" y="4234"/>
                  </a:cubicBezTo>
                  <a:cubicBezTo>
                    <a:pt x="2282" y="4234"/>
                    <a:pt x="2407" y="4179"/>
                    <a:pt x="2493" y="4076"/>
                  </a:cubicBezTo>
                  <a:cubicBezTo>
                    <a:pt x="2493" y="4015"/>
                    <a:pt x="2524" y="4015"/>
                    <a:pt x="2524" y="3984"/>
                  </a:cubicBezTo>
                  <a:cubicBezTo>
                    <a:pt x="2524" y="4015"/>
                    <a:pt x="2584" y="4015"/>
                    <a:pt x="2584" y="4015"/>
                  </a:cubicBezTo>
                  <a:cubicBezTo>
                    <a:pt x="2676" y="4121"/>
                    <a:pt x="2790" y="4174"/>
                    <a:pt x="2900" y="4174"/>
                  </a:cubicBezTo>
                  <a:cubicBezTo>
                    <a:pt x="3010" y="4174"/>
                    <a:pt x="3116" y="4121"/>
                    <a:pt x="3192" y="4015"/>
                  </a:cubicBezTo>
                  <a:cubicBezTo>
                    <a:pt x="3253" y="3954"/>
                    <a:pt x="3253" y="3863"/>
                    <a:pt x="3314" y="3802"/>
                  </a:cubicBezTo>
                  <a:cubicBezTo>
                    <a:pt x="3366" y="3844"/>
                    <a:pt x="3425" y="3864"/>
                    <a:pt x="3486" y="3864"/>
                  </a:cubicBezTo>
                  <a:cubicBezTo>
                    <a:pt x="3601" y="3864"/>
                    <a:pt x="3720" y="3790"/>
                    <a:pt x="3800" y="3650"/>
                  </a:cubicBezTo>
                  <a:cubicBezTo>
                    <a:pt x="3891" y="3529"/>
                    <a:pt x="3952" y="3346"/>
                    <a:pt x="3861" y="3194"/>
                  </a:cubicBezTo>
                  <a:cubicBezTo>
                    <a:pt x="3983" y="3133"/>
                    <a:pt x="4104" y="3103"/>
                    <a:pt x="4165" y="3042"/>
                  </a:cubicBezTo>
                  <a:cubicBezTo>
                    <a:pt x="4317" y="2890"/>
                    <a:pt x="4317" y="2617"/>
                    <a:pt x="4165" y="2465"/>
                  </a:cubicBezTo>
                  <a:cubicBezTo>
                    <a:pt x="4317" y="2313"/>
                    <a:pt x="4347" y="2070"/>
                    <a:pt x="4195" y="1887"/>
                  </a:cubicBezTo>
                  <a:lnTo>
                    <a:pt x="4135" y="1826"/>
                  </a:lnTo>
                  <a:cubicBezTo>
                    <a:pt x="4165" y="1674"/>
                    <a:pt x="4165" y="1462"/>
                    <a:pt x="4043" y="1370"/>
                  </a:cubicBezTo>
                  <a:cubicBezTo>
                    <a:pt x="3972" y="1276"/>
                    <a:pt x="3864" y="1199"/>
                    <a:pt x="3748" y="1199"/>
                  </a:cubicBezTo>
                  <a:cubicBezTo>
                    <a:pt x="3715" y="1199"/>
                    <a:pt x="3682" y="1205"/>
                    <a:pt x="3648" y="1218"/>
                  </a:cubicBezTo>
                  <a:lnTo>
                    <a:pt x="3527" y="1097"/>
                  </a:lnTo>
                  <a:cubicBezTo>
                    <a:pt x="3496" y="1006"/>
                    <a:pt x="3405" y="975"/>
                    <a:pt x="3344" y="915"/>
                  </a:cubicBezTo>
                  <a:cubicBezTo>
                    <a:pt x="3375" y="763"/>
                    <a:pt x="3375" y="611"/>
                    <a:pt x="3253" y="489"/>
                  </a:cubicBezTo>
                  <a:cubicBezTo>
                    <a:pt x="3152" y="388"/>
                    <a:pt x="3031" y="329"/>
                    <a:pt x="2906" y="329"/>
                  </a:cubicBezTo>
                  <a:cubicBezTo>
                    <a:pt x="2880" y="329"/>
                    <a:pt x="2854" y="332"/>
                    <a:pt x="2828" y="337"/>
                  </a:cubicBezTo>
                  <a:cubicBezTo>
                    <a:pt x="2797" y="337"/>
                    <a:pt x="2797" y="307"/>
                    <a:pt x="2767" y="246"/>
                  </a:cubicBezTo>
                  <a:cubicBezTo>
                    <a:pt x="2683" y="145"/>
                    <a:pt x="2572" y="100"/>
                    <a:pt x="2458" y="100"/>
                  </a:cubicBezTo>
                  <a:cubicBezTo>
                    <a:pt x="2366" y="100"/>
                    <a:pt x="2271" y="130"/>
                    <a:pt x="2189" y="185"/>
                  </a:cubicBezTo>
                  <a:cubicBezTo>
                    <a:pt x="2111" y="67"/>
                    <a:pt x="1982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494;p39">
              <a:extLst>
                <a:ext uri="{FF2B5EF4-FFF2-40B4-BE49-F238E27FC236}">
                  <a16:creationId xmlns:a16="http://schemas.microsoft.com/office/drawing/2014/main" id="{E573F7A6-A825-2E87-35E1-8FC310682306}"/>
                </a:ext>
              </a:extLst>
            </p:cNvPr>
            <p:cNvSpPr/>
            <p:nvPr/>
          </p:nvSpPr>
          <p:spPr>
            <a:xfrm>
              <a:off x="3453511" y="3493514"/>
              <a:ext cx="116460" cy="86235"/>
            </a:xfrm>
            <a:custGeom>
              <a:avLst/>
              <a:gdLst/>
              <a:ahLst/>
              <a:cxnLst/>
              <a:rect l="l" t="t" r="r" b="b"/>
              <a:pathLst>
                <a:path w="4196" h="3107" extrusionOk="0">
                  <a:moveTo>
                    <a:pt x="3344" y="0"/>
                  </a:moveTo>
                  <a:cubicBezTo>
                    <a:pt x="2584" y="791"/>
                    <a:pt x="1308" y="1946"/>
                    <a:pt x="1" y="2645"/>
                  </a:cubicBezTo>
                  <a:cubicBezTo>
                    <a:pt x="79" y="2762"/>
                    <a:pt x="221" y="2830"/>
                    <a:pt x="361" y="2830"/>
                  </a:cubicBezTo>
                  <a:cubicBezTo>
                    <a:pt x="437" y="2830"/>
                    <a:pt x="514" y="2809"/>
                    <a:pt x="578" y="2766"/>
                  </a:cubicBezTo>
                  <a:cubicBezTo>
                    <a:pt x="639" y="2736"/>
                    <a:pt x="700" y="2705"/>
                    <a:pt x="730" y="2675"/>
                  </a:cubicBezTo>
                  <a:cubicBezTo>
                    <a:pt x="730" y="2736"/>
                    <a:pt x="791" y="2857"/>
                    <a:pt x="882" y="2918"/>
                  </a:cubicBezTo>
                  <a:cubicBezTo>
                    <a:pt x="961" y="2984"/>
                    <a:pt x="1057" y="3016"/>
                    <a:pt x="1152" y="3016"/>
                  </a:cubicBezTo>
                  <a:cubicBezTo>
                    <a:pt x="1278" y="3016"/>
                    <a:pt x="1404" y="2961"/>
                    <a:pt x="1490" y="2857"/>
                  </a:cubicBezTo>
                  <a:cubicBezTo>
                    <a:pt x="1490" y="2827"/>
                    <a:pt x="1520" y="2827"/>
                    <a:pt x="1520" y="2766"/>
                  </a:cubicBezTo>
                  <a:cubicBezTo>
                    <a:pt x="1551" y="2857"/>
                    <a:pt x="1612" y="2979"/>
                    <a:pt x="1672" y="3009"/>
                  </a:cubicBezTo>
                  <a:cubicBezTo>
                    <a:pt x="1751" y="3075"/>
                    <a:pt x="1847" y="3107"/>
                    <a:pt x="1943" y="3107"/>
                  </a:cubicBezTo>
                  <a:cubicBezTo>
                    <a:pt x="2069" y="3107"/>
                    <a:pt x="2194" y="3052"/>
                    <a:pt x="2280" y="2949"/>
                  </a:cubicBezTo>
                  <a:cubicBezTo>
                    <a:pt x="2280" y="2888"/>
                    <a:pt x="2311" y="2888"/>
                    <a:pt x="2311" y="2857"/>
                  </a:cubicBezTo>
                  <a:cubicBezTo>
                    <a:pt x="2311" y="2888"/>
                    <a:pt x="2371" y="2888"/>
                    <a:pt x="2371" y="2888"/>
                  </a:cubicBezTo>
                  <a:cubicBezTo>
                    <a:pt x="2463" y="2994"/>
                    <a:pt x="2577" y="3047"/>
                    <a:pt x="2687" y="3047"/>
                  </a:cubicBezTo>
                  <a:cubicBezTo>
                    <a:pt x="2797" y="3047"/>
                    <a:pt x="2903" y="2994"/>
                    <a:pt x="2979" y="2888"/>
                  </a:cubicBezTo>
                  <a:cubicBezTo>
                    <a:pt x="3040" y="2827"/>
                    <a:pt x="3040" y="2736"/>
                    <a:pt x="3101" y="2675"/>
                  </a:cubicBezTo>
                  <a:cubicBezTo>
                    <a:pt x="3155" y="2718"/>
                    <a:pt x="3216" y="2738"/>
                    <a:pt x="3280" y="2738"/>
                  </a:cubicBezTo>
                  <a:cubicBezTo>
                    <a:pt x="3396" y="2738"/>
                    <a:pt x="3520" y="2671"/>
                    <a:pt x="3618" y="2554"/>
                  </a:cubicBezTo>
                  <a:cubicBezTo>
                    <a:pt x="3739" y="2432"/>
                    <a:pt x="3770" y="2250"/>
                    <a:pt x="3678" y="2098"/>
                  </a:cubicBezTo>
                  <a:cubicBezTo>
                    <a:pt x="3800" y="2067"/>
                    <a:pt x="3922" y="2006"/>
                    <a:pt x="3982" y="1946"/>
                  </a:cubicBezTo>
                  <a:cubicBezTo>
                    <a:pt x="4134" y="1794"/>
                    <a:pt x="4134" y="1520"/>
                    <a:pt x="3982" y="1368"/>
                  </a:cubicBezTo>
                  <a:cubicBezTo>
                    <a:pt x="4134" y="1216"/>
                    <a:pt x="4195" y="1003"/>
                    <a:pt x="4043" y="791"/>
                  </a:cubicBezTo>
                  <a:lnTo>
                    <a:pt x="3952" y="730"/>
                  </a:lnTo>
                  <a:cubicBezTo>
                    <a:pt x="4013" y="578"/>
                    <a:pt x="4013" y="395"/>
                    <a:pt x="3891" y="274"/>
                  </a:cubicBezTo>
                  <a:cubicBezTo>
                    <a:pt x="3791" y="173"/>
                    <a:pt x="3669" y="114"/>
                    <a:pt x="3544" y="114"/>
                  </a:cubicBezTo>
                  <a:cubicBezTo>
                    <a:pt x="3518" y="114"/>
                    <a:pt x="3492" y="117"/>
                    <a:pt x="3466" y="122"/>
                  </a:cubicBezTo>
                  <a:lnTo>
                    <a:pt x="3344" y="0"/>
                  </a:lnTo>
                  <a:close/>
                </a:path>
              </a:pathLst>
            </a:custGeom>
            <a:solidFill>
              <a:srgbClr val="000000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495;p39">
              <a:extLst>
                <a:ext uri="{FF2B5EF4-FFF2-40B4-BE49-F238E27FC236}">
                  <a16:creationId xmlns:a16="http://schemas.microsoft.com/office/drawing/2014/main" id="{E8E91FC1-06E8-5AC2-BE82-0E0F3ED166E0}"/>
                </a:ext>
              </a:extLst>
            </p:cNvPr>
            <p:cNvSpPr/>
            <p:nvPr/>
          </p:nvSpPr>
          <p:spPr>
            <a:xfrm>
              <a:off x="3435805" y="3541444"/>
              <a:ext cx="59063" cy="59229"/>
            </a:xfrm>
            <a:custGeom>
              <a:avLst/>
              <a:gdLst/>
              <a:ahLst/>
              <a:cxnLst/>
              <a:rect l="l" t="t" r="r" b="b"/>
              <a:pathLst>
                <a:path w="2128" h="2134" extrusionOk="0">
                  <a:moveTo>
                    <a:pt x="1157" y="1"/>
                  </a:moveTo>
                  <a:cubicBezTo>
                    <a:pt x="1126" y="1"/>
                    <a:pt x="1095" y="3"/>
                    <a:pt x="1064" y="6"/>
                  </a:cubicBezTo>
                  <a:cubicBezTo>
                    <a:pt x="487" y="6"/>
                    <a:pt x="0" y="462"/>
                    <a:pt x="0" y="1070"/>
                  </a:cubicBezTo>
                  <a:cubicBezTo>
                    <a:pt x="0" y="1617"/>
                    <a:pt x="456" y="2134"/>
                    <a:pt x="1064" y="2134"/>
                  </a:cubicBezTo>
                  <a:cubicBezTo>
                    <a:pt x="1642" y="2134"/>
                    <a:pt x="2128" y="1678"/>
                    <a:pt x="2128" y="1070"/>
                  </a:cubicBezTo>
                  <a:cubicBezTo>
                    <a:pt x="2128" y="495"/>
                    <a:pt x="1693" y="1"/>
                    <a:pt x="1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496;p39">
              <a:extLst>
                <a:ext uri="{FF2B5EF4-FFF2-40B4-BE49-F238E27FC236}">
                  <a16:creationId xmlns:a16="http://schemas.microsoft.com/office/drawing/2014/main" id="{47392C18-8F51-D689-C220-6604ACFDB172}"/>
                </a:ext>
              </a:extLst>
            </p:cNvPr>
            <p:cNvSpPr/>
            <p:nvPr/>
          </p:nvSpPr>
          <p:spPr>
            <a:xfrm>
              <a:off x="3482208" y="3558318"/>
              <a:ext cx="59063" cy="59229"/>
            </a:xfrm>
            <a:custGeom>
              <a:avLst/>
              <a:gdLst/>
              <a:ahLst/>
              <a:cxnLst/>
              <a:rect l="l" t="t" r="r" b="b"/>
              <a:pathLst>
                <a:path w="2128" h="2134" extrusionOk="0">
                  <a:moveTo>
                    <a:pt x="1156" y="1"/>
                  </a:moveTo>
                  <a:cubicBezTo>
                    <a:pt x="1126" y="1"/>
                    <a:pt x="1095" y="2"/>
                    <a:pt x="1064" y="6"/>
                  </a:cubicBezTo>
                  <a:cubicBezTo>
                    <a:pt x="486" y="6"/>
                    <a:pt x="0" y="462"/>
                    <a:pt x="0" y="1070"/>
                  </a:cubicBezTo>
                  <a:cubicBezTo>
                    <a:pt x="0" y="1617"/>
                    <a:pt x="456" y="2133"/>
                    <a:pt x="1064" y="2133"/>
                  </a:cubicBezTo>
                  <a:cubicBezTo>
                    <a:pt x="1641" y="2133"/>
                    <a:pt x="2128" y="1677"/>
                    <a:pt x="2128" y="1070"/>
                  </a:cubicBezTo>
                  <a:cubicBezTo>
                    <a:pt x="2128" y="494"/>
                    <a:pt x="1692" y="1"/>
                    <a:pt x="1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497;p39">
              <a:extLst>
                <a:ext uri="{FF2B5EF4-FFF2-40B4-BE49-F238E27FC236}">
                  <a16:creationId xmlns:a16="http://schemas.microsoft.com/office/drawing/2014/main" id="{C2F3326E-F49B-032E-9CE3-92494245ED2F}"/>
                </a:ext>
              </a:extLst>
            </p:cNvPr>
            <p:cNvSpPr/>
            <p:nvPr/>
          </p:nvSpPr>
          <p:spPr>
            <a:xfrm>
              <a:off x="3527751" y="3541583"/>
              <a:ext cx="59090" cy="58258"/>
            </a:xfrm>
            <a:custGeom>
              <a:avLst/>
              <a:gdLst/>
              <a:ahLst/>
              <a:cxnLst/>
              <a:rect l="l" t="t" r="r" b="b"/>
              <a:pathLst>
                <a:path w="2129" h="2099" extrusionOk="0">
                  <a:moveTo>
                    <a:pt x="1064" y="1"/>
                  </a:moveTo>
                  <a:cubicBezTo>
                    <a:pt x="456" y="1"/>
                    <a:pt x="0" y="457"/>
                    <a:pt x="0" y="1065"/>
                  </a:cubicBezTo>
                  <a:cubicBezTo>
                    <a:pt x="0" y="1642"/>
                    <a:pt x="456" y="2098"/>
                    <a:pt x="1064" y="2098"/>
                  </a:cubicBezTo>
                  <a:cubicBezTo>
                    <a:pt x="1642" y="2098"/>
                    <a:pt x="2128" y="1642"/>
                    <a:pt x="2128" y="1065"/>
                  </a:cubicBezTo>
                  <a:cubicBezTo>
                    <a:pt x="2128" y="457"/>
                    <a:pt x="1642" y="1"/>
                    <a:pt x="1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498;p39">
              <a:extLst>
                <a:ext uri="{FF2B5EF4-FFF2-40B4-BE49-F238E27FC236}">
                  <a16:creationId xmlns:a16="http://schemas.microsoft.com/office/drawing/2014/main" id="{25E08D6B-C60E-B971-8065-FBF2F19D3ECC}"/>
                </a:ext>
              </a:extLst>
            </p:cNvPr>
            <p:cNvSpPr/>
            <p:nvPr/>
          </p:nvSpPr>
          <p:spPr>
            <a:xfrm>
              <a:off x="3603684" y="3191504"/>
              <a:ext cx="857158" cy="1349837"/>
            </a:xfrm>
            <a:custGeom>
              <a:avLst/>
              <a:gdLst/>
              <a:ahLst/>
              <a:cxnLst/>
              <a:rect l="l" t="t" r="r" b="b"/>
              <a:pathLst>
                <a:path w="30883" h="48634" extrusionOk="0">
                  <a:moveTo>
                    <a:pt x="0" y="1"/>
                  </a:moveTo>
                  <a:lnTo>
                    <a:pt x="0" y="45868"/>
                  </a:lnTo>
                  <a:cubicBezTo>
                    <a:pt x="0" y="47023"/>
                    <a:pt x="669" y="47965"/>
                    <a:pt x="1672" y="48390"/>
                  </a:cubicBezTo>
                  <a:cubicBezTo>
                    <a:pt x="1976" y="48542"/>
                    <a:pt x="2310" y="48634"/>
                    <a:pt x="2705" y="48634"/>
                  </a:cubicBezTo>
                  <a:lnTo>
                    <a:pt x="28177" y="48634"/>
                  </a:lnTo>
                  <a:cubicBezTo>
                    <a:pt x="29666" y="48634"/>
                    <a:pt x="30882" y="47387"/>
                    <a:pt x="30882" y="45928"/>
                  </a:cubicBezTo>
                  <a:lnTo>
                    <a:pt x="30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499;p39">
              <a:extLst>
                <a:ext uri="{FF2B5EF4-FFF2-40B4-BE49-F238E27FC236}">
                  <a16:creationId xmlns:a16="http://schemas.microsoft.com/office/drawing/2014/main" id="{BC38729A-BC74-8BFB-3333-58C27AB10E3B}"/>
                </a:ext>
              </a:extLst>
            </p:cNvPr>
            <p:cNvSpPr/>
            <p:nvPr/>
          </p:nvSpPr>
          <p:spPr>
            <a:xfrm>
              <a:off x="3674538" y="3508695"/>
              <a:ext cx="717106" cy="935621"/>
            </a:xfrm>
            <a:custGeom>
              <a:avLst/>
              <a:gdLst/>
              <a:ahLst/>
              <a:cxnLst/>
              <a:rect l="l" t="t" r="r" b="b"/>
              <a:pathLst>
                <a:path w="25837" h="33710" extrusionOk="0">
                  <a:moveTo>
                    <a:pt x="0" y="0"/>
                  </a:moveTo>
                  <a:lnTo>
                    <a:pt x="0" y="33709"/>
                  </a:lnTo>
                  <a:lnTo>
                    <a:pt x="25837" y="33709"/>
                  </a:lnTo>
                  <a:lnTo>
                    <a:pt x="258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00;p39">
              <a:extLst>
                <a:ext uri="{FF2B5EF4-FFF2-40B4-BE49-F238E27FC236}">
                  <a16:creationId xmlns:a16="http://schemas.microsoft.com/office/drawing/2014/main" id="{B2ACBE99-E4F8-D972-8BBC-9A0CBF904E05}"/>
                </a:ext>
              </a:extLst>
            </p:cNvPr>
            <p:cNvSpPr/>
            <p:nvPr/>
          </p:nvSpPr>
          <p:spPr>
            <a:xfrm>
              <a:off x="3650060" y="3191504"/>
              <a:ext cx="223594" cy="1349837"/>
            </a:xfrm>
            <a:custGeom>
              <a:avLst/>
              <a:gdLst/>
              <a:ahLst/>
              <a:cxnLst/>
              <a:rect l="l" t="t" r="r" b="b"/>
              <a:pathLst>
                <a:path w="8056" h="48634" extrusionOk="0">
                  <a:moveTo>
                    <a:pt x="1" y="1"/>
                  </a:moveTo>
                  <a:lnTo>
                    <a:pt x="1" y="48390"/>
                  </a:lnTo>
                  <a:cubicBezTo>
                    <a:pt x="305" y="48542"/>
                    <a:pt x="639" y="48634"/>
                    <a:pt x="1034" y="48634"/>
                  </a:cubicBezTo>
                  <a:lnTo>
                    <a:pt x="8056" y="48634"/>
                  </a:lnTo>
                  <a:lnTo>
                    <a:pt x="8056" y="1"/>
                  </a:lnTo>
                  <a:close/>
                </a:path>
              </a:pathLst>
            </a:custGeom>
            <a:solidFill>
              <a:srgbClr val="FFFFFF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" name="Google Shape;2501;p39">
              <a:extLst>
                <a:ext uri="{FF2B5EF4-FFF2-40B4-BE49-F238E27FC236}">
                  <a16:creationId xmlns:a16="http://schemas.microsoft.com/office/drawing/2014/main" id="{511FBFB8-0C38-8E9E-9BC1-E9AE32236240}"/>
                </a:ext>
              </a:extLst>
            </p:cNvPr>
            <p:cNvGrpSpPr/>
            <p:nvPr/>
          </p:nvGrpSpPr>
          <p:grpSpPr>
            <a:xfrm>
              <a:off x="2616719" y="3823419"/>
              <a:ext cx="1234084" cy="906008"/>
              <a:chOff x="351525" y="238125"/>
              <a:chExt cx="6863650" cy="5038975"/>
            </a:xfrm>
          </p:grpSpPr>
          <p:sp>
            <p:nvSpPr>
              <p:cNvPr id="123" name="Google Shape;2502;p39">
                <a:extLst>
                  <a:ext uri="{FF2B5EF4-FFF2-40B4-BE49-F238E27FC236}">
                    <a16:creationId xmlns:a16="http://schemas.microsoft.com/office/drawing/2014/main" id="{F764FB1E-F8C3-5A4B-533F-93EB0AA4D716}"/>
                  </a:ext>
                </a:extLst>
              </p:cNvPr>
              <p:cNvSpPr/>
              <p:nvPr/>
            </p:nvSpPr>
            <p:spPr>
              <a:xfrm>
                <a:off x="351525" y="238125"/>
                <a:ext cx="6863650" cy="5038975"/>
              </a:xfrm>
              <a:custGeom>
                <a:avLst/>
                <a:gdLst/>
                <a:ahLst/>
                <a:cxnLst/>
                <a:rect l="l" t="t" r="r" b="b"/>
                <a:pathLst>
                  <a:path w="274546" h="201559" extrusionOk="0">
                    <a:moveTo>
                      <a:pt x="0" y="0"/>
                    </a:moveTo>
                    <a:lnTo>
                      <a:pt x="0" y="201559"/>
                    </a:lnTo>
                    <a:lnTo>
                      <a:pt x="274368" y="201559"/>
                    </a:lnTo>
                    <a:lnTo>
                      <a:pt x="274368" y="167107"/>
                    </a:lnTo>
                    <a:cubicBezTo>
                      <a:pt x="260339" y="166042"/>
                      <a:pt x="249329" y="154321"/>
                      <a:pt x="249329" y="139937"/>
                    </a:cubicBezTo>
                    <a:cubicBezTo>
                      <a:pt x="249329" y="125375"/>
                      <a:pt x="260339" y="113654"/>
                      <a:pt x="274546" y="112589"/>
                    </a:cubicBezTo>
                    <a:lnTo>
                      <a:pt x="27454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503;p39">
                <a:extLst>
                  <a:ext uri="{FF2B5EF4-FFF2-40B4-BE49-F238E27FC236}">
                    <a16:creationId xmlns:a16="http://schemas.microsoft.com/office/drawing/2014/main" id="{161E38C4-B740-7DF4-141A-A19EE700BA19}"/>
                  </a:ext>
                </a:extLst>
              </p:cNvPr>
              <p:cNvSpPr/>
              <p:nvPr/>
            </p:nvSpPr>
            <p:spPr>
              <a:xfrm>
                <a:off x="351525" y="238125"/>
                <a:ext cx="1935675" cy="5038975"/>
              </a:xfrm>
              <a:custGeom>
                <a:avLst/>
                <a:gdLst/>
                <a:ahLst/>
                <a:cxnLst/>
                <a:rect l="l" t="t" r="r" b="b"/>
                <a:pathLst>
                  <a:path w="77427" h="201559" extrusionOk="0">
                    <a:moveTo>
                      <a:pt x="0" y="0"/>
                    </a:moveTo>
                    <a:lnTo>
                      <a:pt x="0" y="201559"/>
                    </a:lnTo>
                    <a:lnTo>
                      <a:pt x="77427" y="201559"/>
                    </a:lnTo>
                    <a:lnTo>
                      <a:pt x="774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504;p39">
                <a:extLst>
                  <a:ext uri="{FF2B5EF4-FFF2-40B4-BE49-F238E27FC236}">
                    <a16:creationId xmlns:a16="http://schemas.microsoft.com/office/drawing/2014/main" id="{B6A08E9B-7BC0-B14F-3D59-D997D9BD65CC}"/>
                  </a:ext>
                </a:extLst>
              </p:cNvPr>
              <p:cNvSpPr/>
              <p:nvPr/>
            </p:nvSpPr>
            <p:spPr>
              <a:xfrm>
                <a:off x="1652325" y="983975"/>
                <a:ext cx="1265300" cy="1265300"/>
              </a:xfrm>
              <a:custGeom>
                <a:avLst/>
                <a:gdLst/>
                <a:ahLst/>
                <a:cxnLst/>
                <a:rect l="l" t="t" r="r" b="b"/>
                <a:pathLst>
                  <a:path w="50612" h="50612" extrusionOk="0">
                    <a:moveTo>
                      <a:pt x="25217" y="0"/>
                    </a:moveTo>
                    <a:cubicBezTo>
                      <a:pt x="11188" y="0"/>
                      <a:pt x="0" y="11188"/>
                      <a:pt x="0" y="25217"/>
                    </a:cubicBezTo>
                    <a:cubicBezTo>
                      <a:pt x="0" y="39246"/>
                      <a:pt x="11188" y="50612"/>
                      <a:pt x="25217" y="50612"/>
                    </a:cubicBezTo>
                    <a:cubicBezTo>
                      <a:pt x="39247" y="50612"/>
                      <a:pt x="50612" y="39246"/>
                      <a:pt x="50612" y="25217"/>
                    </a:cubicBezTo>
                    <a:cubicBezTo>
                      <a:pt x="50612" y="11188"/>
                      <a:pt x="39247" y="0"/>
                      <a:pt x="252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505;p39">
                <a:extLst>
                  <a:ext uri="{FF2B5EF4-FFF2-40B4-BE49-F238E27FC236}">
                    <a16:creationId xmlns:a16="http://schemas.microsoft.com/office/drawing/2014/main" id="{A829D1D7-4138-4452-4FAD-880D442029DD}"/>
                  </a:ext>
                </a:extLst>
              </p:cNvPr>
              <p:cNvSpPr/>
              <p:nvPr/>
            </p:nvSpPr>
            <p:spPr>
              <a:xfrm>
                <a:off x="3659025" y="3274800"/>
                <a:ext cx="1034450" cy="1030025"/>
              </a:xfrm>
              <a:custGeom>
                <a:avLst/>
                <a:gdLst/>
                <a:ahLst/>
                <a:cxnLst/>
                <a:rect l="l" t="t" r="r" b="b"/>
                <a:pathLst>
                  <a:path w="41378" h="41201" extrusionOk="0">
                    <a:moveTo>
                      <a:pt x="20600" y="1"/>
                    </a:moveTo>
                    <a:cubicBezTo>
                      <a:pt x="9413" y="1"/>
                      <a:pt x="1" y="9235"/>
                      <a:pt x="1" y="20601"/>
                    </a:cubicBezTo>
                    <a:cubicBezTo>
                      <a:pt x="1" y="31966"/>
                      <a:pt x="9413" y="41201"/>
                      <a:pt x="20600" y="41201"/>
                    </a:cubicBezTo>
                    <a:cubicBezTo>
                      <a:pt x="31966" y="41201"/>
                      <a:pt x="41378" y="31966"/>
                      <a:pt x="41378" y="20601"/>
                    </a:cubicBezTo>
                    <a:cubicBezTo>
                      <a:pt x="41378" y="9235"/>
                      <a:pt x="32143" y="1"/>
                      <a:pt x="206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506;p39">
                <a:extLst>
                  <a:ext uri="{FF2B5EF4-FFF2-40B4-BE49-F238E27FC236}">
                    <a16:creationId xmlns:a16="http://schemas.microsoft.com/office/drawing/2014/main" id="{8A18F9AC-3D2A-BAB2-BB06-A250D6F9172B}"/>
                  </a:ext>
                </a:extLst>
              </p:cNvPr>
              <p:cNvSpPr/>
              <p:nvPr/>
            </p:nvSpPr>
            <p:spPr>
              <a:xfrm>
                <a:off x="4982025" y="926250"/>
                <a:ext cx="1376325" cy="1376300"/>
              </a:xfrm>
              <a:custGeom>
                <a:avLst/>
                <a:gdLst/>
                <a:ahLst/>
                <a:cxnLst/>
                <a:rect l="l" t="t" r="r" b="b"/>
                <a:pathLst>
                  <a:path w="55053" h="55052" extrusionOk="0">
                    <a:moveTo>
                      <a:pt x="27527" y="1"/>
                    </a:moveTo>
                    <a:cubicBezTo>
                      <a:pt x="12077" y="1"/>
                      <a:pt x="1" y="12432"/>
                      <a:pt x="1" y="27526"/>
                    </a:cubicBezTo>
                    <a:cubicBezTo>
                      <a:pt x="1" y="42799"/>
                      <a:pt x="12432" y="55052"/>
                      <a:pt x="27527" y="55052"/>
                    </a:cubicBezTo>
                    <a:cubicBezTo>
                      <a:pt x="42799" y="55052"/>
                      <a:pt x="55052" y="42621"/>
                      <a:pt x="55052" y="27526"/>
                    </a:cubicBezTo>
                    <a:cubicBezTo>
                      <a:pt x="55052" y="12254"/>
                      <a:pt x="42621" y="1"/>
                      <a:pt x="275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574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3"/>
          <p:cNvSpPr/>
          <p:nvPr/>
        </p:nvSpPr>
        <p:spPr>
          <a:xfrm>
            <a:off x="5048933" y="3687400"/>
            <a:ext cx="1072800" cy="1072800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3"/>
          <p:cNvSpPr/>
          <p:nvPr/>
        </p:nvSpPr>
        <p:spPr>
          <a:xfrm>
            <a:off x="5048933" y="2469225"/>
            <a:ext cx="1072800" cy="1072800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3"/>
          <p:cNvSpPr/>
          <p:nvPr/>
        </p:nvSpPr>
        <p:spPr>
          <a:xfrm>
            <a:off x="5048933" y="1276075"/>
            <a:ext cx="1072800" cy="1072800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title"/>
          </p:nvPr>
        </p:nvSpPr>
        <p:spPr>
          <a:xfrm>
            <a:off x="457200" y="366668"/>
            <a:ext cx="8229600" cy="3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Актуальность</a:t>
            </a:r>
            <a:endParaRPr dirty="0"/>
          </a:p>
        </p:txBody>
      </p:sp>
      <p:grpSp>
        <p:nvGrpSpPr>
          <p:cNvPr id="779" name="Google Shape;779;p23"/>
          <p:cNvGrpSpPr/>
          <p:nvPr/>
        </p:nvGrpSpPr>
        <p:grpSpPr>
          <a:xfrm>
            <a:off x="5225208" y="3863675"/>
            <a:ext cx="720250" cy="720250"/>
            <a:chOff x="1190625" y="238125"/>
            <a:chExt cx="5219200" cy="5219200"/>
          </a:xfrm>
        </p:grpSpPr>
        <p:sp>
          <p:nvSpPr>
            <p:cNvPr id="780" name="Google Shape;780;p23"/>
            <p:cNvSpPr/>
            <p:nvPr/>
          </p:nvSpPr>
          <p:spPr>
            <a:xfrm>
              <a:off x="1776150" y="4337625"/>
              <a:ext cx="4048150" cy="1119700"/>
            </a:xfrm>
            <a:custGeom>
              <a:avLst/>
              <a:gdLst/>
              <a:ahLst/>
              <a:cxnLst/>
              <a:rect l="l" t="t" r="r" b="b"/>
              <a:pathLst>
                <a:path w="161926" h="44788" extrusionOk="0">
                  <a:moveTo>
                    <a:pt x="88237" y="0"/>
                  </a:moveTo>
                  <a:lnTo>
                    <a:pt x="0" y="13407"/>
                  </a:lnTo>
                  <a:lnTo>
                    <a:pt x="1957" y="23454"/>
                  </a:lnTo>
                  <a:lnTo>
                    <a:pt x="4339" y="35817"/>
                  </a:lnTo>
                  <a:cubicBezTo>
                    <a:pt x="5350" y="41036"/>
                    <a:pt x="9917" y="44787"/>
                    <a:pt x="15201" y="44787"/>
                  </a:cubicBezTo>
                  <a:lnTo>
                    <a:pt x="146724" y="44787"/>
                  </a:lnTo>
                  <a:cubicBezTo>
                    <a:pt x="152009" y="44787"/>
                    <a:pt x="156575" y="41036"/>
                    <a:pt x="157587" y="35817"/>
                  </a:cubicBezTo>
                  <a:lnTo>
                    <a:pt x="159968" y="23454"/>
                  </a:lnTo>
                  <a:lnTo>
                    <a:pt x="161925" y="13407"/>
                  </a:lnTo>
                  <a:lnTo>
                    <a:pt x="88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1776150" y="4337625"/>
              <a:ext cx="4048150" cy="586350"/>
            </a:xfrm>
            <a:custGeom>
              <a:avLst/>
              <a:gdLst/>
              <a:ahLst/>
              <a:cxnLst/>
              <a:rect l="l" t="t" r="r" b="b"/>
              <a:pathLst>
                <a:path w="161926" h="23454" extrusionOk="0">
                  <a:moveTo>
                    <a:pt x="88237" y="0"/>
                  </a:moveTo>
                  <a:lnTo>
                    <a:pt x="0" y="13407"/>
                  </a:lnTo>
                  <a:lnTo>
                    <a:pt x="1957" y="23454"/>
                  </a:lnTo>
                  <a:lnTo>
                    <a:pt x="159968" y="23454"/>
                  </a:lnTo>
                  <a:lnTo>
                    <a:pt x="161925" y="13407"/>
                  </a:lnTo>
                  <a:lnTo>
                    <a:pt x="88237" y="0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1776150" y="4337625"/>
              <a:ext cx="2631625" cy="1119700"/>
            </a:xfrm>
            <a:custGeom>
              <a:avLst/>
              <a:gdLst/>
              <a:ahLst/>
              <a:cxnLst/>
              <a:rect l="l" t="t" r="r" b="b"/>
              <a:pathLst>
                <a:path w="105265" h="44788" extrusionOk="0">
                  <a:moveTo>
                    <a:pt x="88237" y="0"/>
                  </a:moveTo>
                  <a:lnTo>
                    <a:pt x="0" y="13407"/>
                  </a:lnTo>
                  <a:lnTo>
                    <a:pt x="4339" y="35817"/>
                  </a:lnTo>
                  <a:cubicBezTo>
                    <a:pt x="5350" y="41036"/>
                    <a:pt x="9917" y="44787"/>
                    <a:pt x="15201" y="44787"/>
                  </a:cubicBezTo>
                  <a:lnTo>
                    <a:pt x="52649" y="44787"/>
                  </a:lnTo>
                  <a:cubicBezTo>
                    <a:pt x="47331" y="44787"/>
                    <a:pt x="42797" y="41036"/>
                    <a:pt x="41786" y="35817"/>
                  </a:cubicBezTo>
                  <a:lnTo>
                    <a:pt x="37448" y="13407"/>
                  </a:lnTo>
                  <a:lnTo>
                    <a:pt x="105264" y="3099"/>
                  </a:lnTo>
                  <a:lnTo>
                    <a:pt x="88237" y="0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1914775" y="2734350"/>
              <a:ext cx="3770875" cy="1570675"/>
            </a:xfrm>
            <a:custGeom>
              <a:avLst/>
              <a:gdLst/>
              <a:ahLst/>
              <a:cxnLst/>
              <a:rect l="l" t="t" r="r" b="b"/>
              <a:pathLst>
                <a:path w="150835" h="62827" extrusionOk="0">
                  <a:moveTo>
                    <a:pt x="13114" y="0"/>
                  </a:moveTo>
                  <a:cubicBezTo>
                    <a:pt x="5872" y="0"/>
                    <a:pt x="0" y="5839"/>
                    <a:pt x="0" y="13081"/>
                  </a:cubicBezTo>
                  <a:lnTo>
                    <a:pt x="0" y="62826"/>
                  </a:lnTo>
                  <a:lnTo>
                    <a:pt x="150835" y="62826"/>
                  </a:lnTo>
                  <a:lnTo>
                    <a:pt x="150835" y="13081"/>
                  </a:lnTo>
                  <a:cubicBezTo>
                    <a:pt x="150835" y="5839"/>
                    <a:pt x="144963" y="0"/>
                    <a:pt x="137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1914775" y="2734350"/>
              <a:ext cx="872600" cy="1570675"/>
            </a:xfrm>
            <a:custGeom>
              <a:avLst/>
              <a:gdLst/>
              <a:ahLst/>
              <a:cxnLst/>
              <a:rect l="l" t="t" r="r" b="b"/>
              <a:pathLst>
                <a:path w="34904" h="62827" extrusionOk="0">
                  <a:moveTo>
                    <a:pt x="13114" y="0"/>
                  </a:moveTo>
                  <a:cubicBezTo>
                    <a:pt x="5872" y="0"/>
                    <a:pt x="0" y="5839"/>
                    <a:pt x="0" y="13081"/>
                  </a:cubicBezTo>
                  <a:lnTo>
                    <a:pt x="0" y="62826"/>
                  </a:lnTo>
                  <a:lnTo>
                    <a:pt x="21791" y="62826"/>
                  </a:lnTo>
                  <a:lnTo>
                    <a:pt x="21791" y="13081"/>
                  </a:lnTo>
                  <a:cubicBezTo>
                    <a:pt x="21791" y="5839"/>
                    <a:pt x="27662" y="0"/>
                    <a:pt x="34904" y="0"/>
                  </a:cubicBezTo>
                  <a:close/>
                </a:path>
              </a:pathLst>
            </a:custGeom>
            <a:solidFill>
              <a:srgbClr val="FF9900">
                <a:alpha val="44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886025" y="2916200"/>
              <a:ext cx="404525" cy="767400"/>
            </a:xfrm>
            <a:custGeom>
              <a:avLst/>
              <a:gdLst/>
              <a:ahLst/>
              <a:cxnLst/>
              <a:rect l="l" t="t" r="r" b="b"/>
              <a:pathLst>
                <a:path w="16181" h="30696" extrusionOk="0">
                  <a:moveTo>
                    <a:pt x="16180" y="1"/>
                  </a:moveTo>
                  <a:lnTo>
                    <a:pt x="8384" y="6003"/>
                  </a:lnTo>
                  <a:cubicBezTo>
                    <a:pt x="5905" y="8123"/>
                    <a:pt x="3002" y="11189"/>
                    <a:pt x="1" y="11744"/>
                  </a:cubicBezTo>
                  <a:lnTo>
                    <a:pt x="1" y="22606"/>
                  </a:lnTo>
                  <a:cubicBezTo>
                    <a:pt x="1" y="27075"/>
                    <a:pt x="3622" y="30696"/>
                    <a:pt x="8090" y="30696"/>
                  </a:cubicBezTo>
                  <a:cubicBezTo>
                    <a:pt x="12559" y="30696"/>
                    <a:pt x="16180" y="27075"/>
                    <a:pt x="16180" y="22606"/>
                  </a:cubicBezTo>
                  <a:lnTo>
                    <a:pt x="16180" y="1"/>
                  </a:lnTo>
                  <a:close/>
                </a:path>
              </a:pathLst>
            </a:custGeom>
            <a:solidFill>
              <a:srgbClr val="FF9900">
                <a:alpha val="44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4285425" y="2931700"/>
              <a:ext cx="1044675" cy="925600"/>
            </a:xfrm>
            <a:custGeom>
              <a:avLst/>
              <a:gdLst/>
              <a:ahLst/>
              <a:cxnLst/>
              <a:rect l="l" t="t" r="r" b="b"/>
              <a:pathLst>
                <a:path w="41787" h="37024" extrusionOk="0">
                  <a:moveTo>
                    <a:pt x="3132" y="0"/>
                  </a:moveTo>
                  <a:cubicBezTo>
                    <a:pt x="1403" y="0"/>
                    <a:pt x="0" y="1403"/>
                    <a:pt x="0" y="3132"/>
                  </a:cubicBezTo>
                  <a:lnTo>
                    <a:pt x="0" y="12722"/>
                  </a:lnTo>
                  <a:cubicBezTo>
                    <a:pt x="0" y="19344"/>
                    <a:pt x="5383" y="24726"/>
                    <a:pt x="12004" y="24726"/>
                  </a:cubicBezTo>
                  <a:cubicBezTo>
                    <a:pt x="14092" y="24726"/>
                    <a:pt x="16049" y="24204"/>
                    <a:pt x="17746" y="23291"/>
                  </a:cubicBezTo>
                  <a:lnTo>
                    <a:pt x="17746" y="24987"/>
                  </a:lnTo>
                  <a:cubicBezTo>
                    <a:pt x="17746" y="31642"/>
                    <a:pt x="23128" y="37024"/>
                    <a:pt x="29782" y="37024"/>
                  </a:cubicBezTo>
                  <a:cubicBezTo>
                    <a:pt x="36404" y="37024"/>
                    <a:pt x="41786" y="31642"/>
                    <a:pt x="41786" y="24987"/>
                  </a:cubicBezTo>
                  <a:lnTo>
                    <a:pt x="41786" y="3132"/>
                  </a:lnTo>
                  <a:cubicBezTo>
                    <a:pt x="41786" y="1403"/>
                    <a:pt x="40384" y="0"/>
                    <a:pt x="38655" y="0"/>
                  </a:cubicBezTo>
                  <a:cubicBezTo>
                    <a:pt x="36893" y="0"/>
                    <a:pt x="35491" y="1403"/>
                    <a:pt x="35491" y="3132"/>
                  </a:cubicBezTo>
                  <a:lnTo>
                    <a:pt x="35491" y="24987"/>
                  </a:lnTo>
                  <a:cubicBezTo>
                    <a:pt x="35491" y="28151"/>
                    <a:pt x="32914" y="30728"/>
                    <a:pt x="29782" y="30728"/>
                  </a:cubicBezTo>
                  <a:cubicBezTo>
                    <a:pt x="26618" y="30728"/>
                    <a:pt x="24041" y="28151"/>
                    <a:pt x="24041" y="24987"/>
                  </a:cubicBezTo>
                  <a:lnTo>
                    <a:pt x="24041" y="3132"/>
                  </a:lnTo>
                  <a:cubicBezTo>
                    <a:pt x="24041" y="1403"/>
                    <a:pt x="22639" y="0"/>
                    <a:pt x="20877" y="0"/>
                  </a:cubicBezTo>
                  <a:cubicBezTo>
                    <a:pt x="19148" y="0"/>
                    <a:pt x="17746" y="1403"/>
                    <a:pt x="17746" y="3132"/>
                  </a:cubicBezTo>
                  <a:lnTo>
                    <a:pt x="17746" y="12722"/>
                  </a:lnTo>
                  <a:cubicBezTo>
                    <a:pt x="17746" y="15854"/>
                    <a:pt x="15169" y="18431"/>
                    <a:pt x="12004" y="18431"/>
                  </a:cubicBezTo>
                  <a:cubicBezTo>
                    <a:pt x="8840" y="18431"/>
                    <a:pt x="6296" y="15854"/>
                    <a:pt x="6296" y="12722"/>
                  </a:cubicBezTo>
                  <a:lnTo>
                    <a:pt x="6296" y="3132"/>
                  </a:lnTo>
                  <a:cubicBezTo>
                    <a:pt x="6296" y="1403"/>
                    <a:pt x="4861" y="0"/>
                    <a:pt x="3132" y="0"/>
                  </a:cubicBezTo>
                  <a:close/>
                </a:path>
              </a:pathLst>
            </a:custGeom>
            <a:solidFill>
              <a:srgbClr val="FF9900">
                <a:alpha val="44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3810000" y="238125"/>
              <a:ext cx="1525000" cy="1469525"/>
            </a:xfrm>
            <a:custGeom>
              <a:avLst/>
              <a:gdLst/>
              <a:ahLst/>
              <a:cxnLst/>
              <a:rect l="l" t="t" r="r" b="b"/>
              <a:pathLst>
                <a:path w="61000" h="58781" extrusionOk="0">
                  <a:moveTo>
                    <a:pt x="47723" y="0"/>
                  </a:moveTo>
                  <a:cubicBezTo>
                    <a:pt x="44624" y="0"/>
                    <a:pt x="41525" y="1174"/>
                    <a:pt x="39176" y="3556"/>
                  </a:cubicBezTo>
                  <a:lnTo>
                    <a:pt x="1011" y="41688"/>
                  </a:lnTo>
                  <a:lnTo>
                    <a:pt x="0" y="55030"/>
                  </a:lnTo>
                  <a:lnTo>
                    <a:pt x="18137" y="58781"/>
                  </a:lnTo>
                  <a:lnTo>
                    <a:pt x="56269" y="20648"/>
                  </a:lnTo>
                  <a:cubicBezTo>
                    <a:pt x="60999" y="15918"/>
                    <a:pt x="60999" y="8253"/>
                    <a:pt x="56269" y="3556"/>
                  </a:cubicBezTo>
                  <a:cubicBezTo>
                    <a:pt x="53921" y="1174"/>
                    <a:pt x="50822" y="0"/>
                    <a:pt x="47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3810000" y="238125"/>
              <a:ext cx="1480950" cy="1418975"/>
            </a:xfrm>
            <a:custGeom>
              <a:avLst/>
              <a:gdLst/>
              <a:ahLst/>
              <a:cxnLst/>
              <a:rect l="l" t="t" r="r" b="b"/>
              <a:pathLst>
                <a:path w="59238" h="56759" extrusionOk="0">
                  <a:moveTo>
                    <a:pt x="47723" y="0"/>
                  </a:moveTo>
                  <a:cubicBezTo>
                    <a:pt x="44624" y="0"/>
                    <a:pt x="41525" y="1174"/>
                    <a:pt x="39176" y="3556"/>
                  </a:cubicBezTo>
                  <a:lnTo>
                    <a:pt x="1011" y="41688"/>
                  </a:lnTo>
                  <a:lnTo>
                    <a:pt x="0" y="55030"/>
                  </a:lnTo>
                  <a:lnTo>
                    <a:pt x="8285" y="56759"/>
                  </a:lnTo>
                  <a:lnTo>
                    <a:pt x="8840" y="49517"/>
                  </a:lnTo>
                  <a:lnTo>
                    <a:pt x="47005" y="11352"/>
                  </a:lnTo>
                  <a:cubicBezTo>
                    <a:pt x="49354" y="9003"/>
                    <a:pt x="52453" y="7829"/>
                    <a:pt x="55552" y="7829"/>
                  </a:cubicBezTo>
                  <a:cubicBezTo>
                    <a:pt x="56791" y="7829"/>
                    <a:pt x="58031" y="8024"/>
                    <a:pt x="59238" y="8383"/>
                  </a:cubicBezTo>
                  <a:cubicBezTo>
                    <a:pt x="58683" y="6622"/>
                    <a:pt x="57672" y="4958"/>
                    <a:pt x="56269" y="3556"/>
                  </a:cubicBezTo>
                  <a:cubicBezTo>
                    <a:pt x="53921" y="1174"/>
                    <a:pt x="50822" y="0"/>
                    <a:pt x="47723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2324975" y="1280325"/>
              <a:ext cx="2106450" cy="2103175"/>
            </a:xfrm>
            <a:custGeom>
              <a:avLst/>
              <a:gdLst/>
              <a:ahLst/>
              <a:cxnLst/>
              <a:rect l="l" t="t" r="r" b="b"/>
              <a:pathLst>
                <a:path w="84258" h="84127" extrusionOk="0">
                  <a:moveTo>
                    <a:pt x="60412" y="0"/>
                  </a:moveTo>
                  <a:lnTo>
                    <a:pt x="6720" y="53725"/>
                  </a:lnTo>
                  <a:cubicBezTo>
                    <a:pt x="5383" y="55063"/>
                    <a:pt x="4306" y="56563"/>
                    <a:pt x="3458" y="58161"/>
                  </a:cubicBezTo>
                  <a:cubicBezTo>
                    <a:pt x="0" y="64848"/>
                    <a:pt x="1077" y="73297"/>
                    <a:pt x="6720" y="78908"/>
                  </a:cubicBezTo>
                  <a:cubicBezTo>
                    <a:pt x="10178" y="82365"/>
                    <a:pt x="14712" y="84127"/>
                    <a:pt x="19311" y="84127"/>
                  </a:cubicBezTo>
                  <a:cubicBezTo>
                    <a:pt x="20355" y="84127"/>
                    <a:pt x="21399" y="84029"/>
                    <a:pt x="22443" y="83833"/>
                  </a:cubicBezTo>
                  <a:cubicBezTo>
                    <a:pt x="25444" y="83311"/>
                    <a:pt x="28347" y="81974"/>
                    <a:pt x="30826" y="79886"/>
                  </a:cubicBezTo>
                  <a:lnTo>
                    <a:pt x="38622" y="73264"/>
                  </a:lnTo>
                  <a:lnTo>
                    <a:pt x="38622" y="65794"/>
                  </a:lnTo>
                  <a:cubicBezTo>
                    <a:pt x="38622" y="61586"/>
                    <a:pt x="42047" y="58161"/>
                    <a:pt x="46255" y="58161"/>
                  </a:cubicBezTo>
                  <a:lnTo>
                    <a:pt x="56433" y="58161"/>
                  </a:lnTo>
                  <a:lnTo>
                    <a:pt x="76559" y="41036"/>
                  </a:lnTo>
                  <a:cubicBezTo>
                    <a:pt x="83833" y="34903"/>
                    <a:pt x="84257" y="23845"/>
                    <a:pt x="77538" y="17126"/>
                  </a:cubicBezTo>
                  <a:lnTo>
                    <a:pt x="604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2318450" y="1280325"/>
              <a:ext cx="1712550" cy="2055075"/>
            </a:xfrm>
            <a:custGeom>
              <a:avLst/>
              <a:gdLst/>
              <a:ahLst/>
              <a:cxnLst/>
              <a:rect l="l" t="t" r="r" b="b"/>
              <a:pathLst>
                <a:path w="68502" h="82203" extrusionOk="0">
                  <a:moveTo>
                    <a:pt x="60673" y="0"/>
                  </a:moveTo>
                  <a:lnTo>
                    <a:pt x="6981" y="53725"/>
                  </a:lnTo>
                  <a:cubicBezTo>
                    <a:pt x="0" y="60673"/>
                    <a:pt x="0" y="71960"/>
                    <a:pt x="6981" y="78908"/>
                  </a:cubicBezTo>
                  <a:cubicBezTo>
                    <a:pt x="8318" y="80278"/>
                    <a:pt x="9851" y="81354"/>
                    <a:pt x="11515" y="82202"/>
                  </a:cubicBezTo>
                  <a:cubicBezTo>
                    <a:pt x="8123" y="75515"/>
                    <a:pt x="9199" y="67132"/>
                    <a:pt x="14777" y="61554"/>
                  </a:cubicBezTo>
                  <a:lnTo>
                    <a:pt x="68502" y="7829"/>
                  </a:lnTo>
                  <a:lnTo>
                    <a:pt x="60673" y="0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1190625" y="4044025"/>
              <a:ext cx="5219200" cy="628775"/>
            </a:xfrm>
            <a:custGeom>
              <a:avLst/>
              <a:gdLst/>
              <a:ahLst/>
              <a:cxnLst/>
              <a:rect l="l" t="t" r="r" b="b"/>
              <a:pathLst>
                <a:path w="208768" h="25151" extrusionOk="0">
                  <a:moveTo>
                    <a:pt x="10047" y="1"/>
                  </a:moveTo>
                  <a:cubicBezTo>
                    <a:pt x="4502" y="1"/>
                    <a:pt x="0" y="4502"/>
                    <a:pt x="0" y="10048"/>
                  </a:cubicBezTo>
                  <a:lnTo>
                    <a:pt x="0" y="15104"/>
                  </a:lnTo>
                  <a:cubicBezTo>
                    <a:pt x="0" y="20649"/>
                    <a:pt x="4502" y="25151"/>
                    <a:pt x="10047" y="25151"/>
                  </a:cubicBezTo>
                  <a:lnTo>
                    <a:pt x="198720" y="25151"/>
                  </a:lnTo>
                  <a:cubicBezTo>
                    <a:pt x="204266" y="25151"/>
                    <a:pt x="208767" y="20649"/>
                    <a:pt x="208767" y="15104"/>
                  </a:cubicBezTo>
                  <a:lnTo>
                    <a:pt x="208767" y="10048"/>
                  </a:lnTo>
                  <a:cubicBezTo>
                    <a:pt x="208767" y="4502"/>
                    <a:pt x="204266" y="1"/>
                    <a:pt x="198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1190625" y="4044025"/>
              <a:ext cx="1326825" cy="628775"/>
            </a:xfrm>
            <a:custGeom>
              <a:avLst/>
              <a:gdLst/>
              <a:ahLst/>
              <a:cxnLst/>
              <a:rect l="l" t="t" r="r" b="b"/>
              <a:pathLst>
                <a:path w="53073" h="25151" extrusionOk="0">
                  <a:moveTo>
                    <a:pt x="10047" y="1"/>
                  </a:moveTo>
                  <a:cubicBezTo>
                    <a:pt x="4502" y="1"/>
                    <a:pt x="0" y="4502"/>
                    <a:pt x="0" y="10048"/>
                  </a:cubicBezTo>
                  <a:lnTo>
                    <a:pt x="0" y="15104"/>
                  </a:lnTo>
                  <a:cubicBezTo>
                    <a:pt x="0" y="20649"/>
                    <a:pt x="4502" y="25151"/>
                    <a:pt x="10047" y="25151"/>
                  </a:cubicBezTo>
                  <a:lnTo>
                    <a:pt x="53073" y="25151"/>
                  </a:lnTo>
                  <a:cubicBezTo>
                    <a:pt x="47527" y="25151"/>
                    <a:pt x="43026" y="20649"/>
                    <a:pt x="43026" y="15104"/>
                  </a:cubicBezTo>
                  <a:lnTo>
                    <a:pt x="43026" y="10048"/>
                  </a:lnTo>
                  <a:cubicBezTo>
                    <a:pt x="43026" y="4502"/>
                    <a:pt x="47527" y="1"/>
                    <a:pt x="5307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23"/>
          <p:cNvGrpSpPr/>
          <p:nvPr/>
        </p:nvGrpSpPr>
        <p:grpSpPr>
          <a:xfrm>
            <a:off x="5225208" y="2645576"/>
            <a:ext cx="720250" cy="720098"/>
            <a:chOff x="1190625" y="240550"/>
            <a:chExt cx="5219200" cy="5214325"/>
          </a:xfrm>
        </p:grpSpPr>
        <p:sp>
          <p:nvSpPr>
            <p:cNvPr id="794" name="Google Shape;794;p23"/>
            <p:cNvSpPr/>
            <p:nvPr/>
          </p:nvSpPr>
          <p:spPr>
            <a:xfrm>
              <a:off x="2342100" y="1387150"/>
              <a:ext cx="4067725" cy="4067725"/>
            </a:xfrm>
            <a:custGeom>
              <a:avLst/>
              <a:gdLst/>
              <a:ahLst/>
              <a:cxnLst/>
              <a:rect l="l" t="t" r="r" b="b"/>
              <a:pathLst>
                <a:path w="162709" h="162709" extrusionOk="0">
                  <a:moveTo>
                    <a:pt x="102720" y="106994"/>
                  </a:moveTo>
                  <a:cubicBezTo>
                    <a:pt x="111528" y="106994"/>
                    <a:pt x="118639" y="114105"/>
                    <a:pt x="118639" y="122912"/>
                  </a:cubicBezTo>
                  <a:cubicBezTo>
                    <a:pt x="118639" y="131719"/>
                    <a:pt x="111528" y="138863"/>
                    <a:pt x="102720" y="138863"/>
                  </a:cubicBezTo>
                  <a:cubicBezTo>
                    <a:pt x="93913" y="138863"/>
                    <a:pt x="86769" y="131719"/>
                    <a:pt x="86769" y="122912"/>
                  </a:cubicBezTo>
                  <a:cubicBezTo>
                    <a:pt x="86769" y="114105"/>
                    <a:pt x="93913" y="106994"/>
                    <a:pt x="102720" y="106994"/>
                  </a:cubicBezTo>
                  <a:close/>
                  <a:moveTo>
                    <a:pt x="19246" y="0"/>
                  </a:moveTo>
                  <a:cubicBezTo>
                    <a:pt x="8612" y="0"/>
                    <a:pt x="0" y="8612"/>
                    <a:pt x="0" y="19246"/>
                  </a:cubicBezTo>
                  <a:lnTo>
                    <a:pt x="0" y="143495"/>
                  </a:lnTo>
                  <a:cubicBezTo>
                    <a:pt x="0" y="154097"/>
                    <a:pt x="8612" y="162708"/>
                    <a:pt x="19246" y="162708"/>
                  </a:cubicBezTo>
                  <a:lnTo>
                    <a:pt x="25411" y="162708"/>
                  </a:lnTo>
                  <a:cubicBezTo>
                    <a:pt x="24857" y="161338"/>
                    <a:pt x="24530" y="159870"/>
                    <a:pt x="24530" y="158305"/>
                  </a:cubicBezTo>
                  <a:cubicBezTo>
                    <a:pt x="24530" y="151878"/>
                    <a:pt x="29750" y="146692"/>
                    <a:pt x="36143" y="146692"/>
                  </a:cubicBezTo>
                  <a:cubicBezTo>
                    <a:pt x="42569" y="146692"/>
                    <a:pt x="47756" y="151878"/>
                    <a:pt x="47756" y="158305"/>
                  </a:cubicBezTo>
                  <a:cubicBezTo>
                    <a:pt x="47756" y="159870"/>
                    <a:pt x="47430" y="161338"/>
                    <a:pt x="46875" y="162708"/>
                  </a:cubicBezTo>
                  <a:lnTo>
                    <a:pt x="143495" y="162708"/>
                  </a:lnTo>
                  <a:cubicBezTo>
                    <a:pt x="154096" y="162708"/>
                    <a:pt x="162708" y="154097"/>
                    <a:pt x="162708" y="143495"/>
                  </a:cubicBezTo>
                  <a:lnTo>
                    <a:pt x="162708" y="78353"/>
                  </a:lnTo>
                  <a:cubicBezTo>
                    <a:pt x="159805" y="80213"/>
                    <a:pt x="156380" y="81289"/>
                    <a:pt x="152661" y="81289"/>
                  </a:cubicBezTo>
                  <a:cubicBezTo>
                    <a:pt x="142353" y="81289"/>
                    <a:pt x="134003" y="72906"/>
                    <a:pt x="134003" y="62598"/>
                  </a:cubicBezTo>
                  <a:cubicBezTo>
                    <a:pt x="134003" y="52290"/>
                    <a:pt x="142353" y="43939"/>
                    <a:pt x="152661" y="43939"/>
                  </a:cubicBezTo>
                  <a:cubicBezTo>
                    <a:pt x="156380" y="43939"/>
                    <a:pt x="159805" y="45016"/>
                    <a:pt x="162708" y="46875"/>
                  </a:cubicBezTo>
                  <a:lnTo>
                    <a:pt x="162708" y="19246"/>
                  </a:lnTo>
                  <a:cubicBezTo>
                    <a:pt x="162708" y="8612"/>
                    <a:pt x="154096" y="0"/>
                    <a:pt x="143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1190625" y="240550"/>
              <a:ext cx="4067700" cy="4066925"/>
            </a:xfrm>
            <a:custGeom>
              <a:avLst/>
              <a:gdLst/>
              <a:ahLst/>
              <a:cxnLst/>
              <a:rect l="l" t="t" r="r" b="b"/>
              <a:pathLst>
                <a:path w="162708" h="162677" extrusionOk="0">
                  <a:moveTo>
                    <a:pt x="95935" y="27597"/>
                  </a:moveTo>
                  <a:cubicBezTo>
                    <a:pt x="106732" y="27597"/>
                    <a:pt x="115474" y="36339"/>
                    <a:pt x="115474" y="47137"/>
                  </a:cubicBezTo>
                  <a:cubicBezTo>
                    <a:pt x="115474" y="57934"/>
                    <a:pt x="106732" y="66708"/>
                    <a:pt x="95935" y="66708"/>
                  </a:cubicBezTo>
                  <a:cubicBezTo>
                    <a:pt x="85138" y="66708"/>
                    <a:pt x="76363" y="57934"/>
                    <a:pt x="76363" y="47137"/>
                  </a:cubicBezTo>
                  <a:cubicBezTo>
                    <a:pt x="76363" y="36339"/>
                    <a:pt x="85138" y="27597"/>
                    <a:pt x="95935" y="27597"/>
                  </a:cubicBezTo>
                  <a:close/>
                  <a:moveTo>
                    <a:pt x="37285" y="49746"/>
                  </a:moveTo>
                  <a:cubicBezTo>
                    <a:pt x="50561" y="49746"/>
                    <a:pt x="61325" y="60511"/>
                    <a:pt x="61325" y="73787"/>
                  </a:cubicBezTo>
                  <a:cubicBezTo>
                    <a:pt x="61325" y="87063"/>
                    <a:pt x="50561" y="97795"/>
                    <a:pt x="37285" y="97795"/>
                  </a:cubicBezTo>
                  <a:cubicBezTo>
                    <a:pt x="24008" y="97795"/>
                    <a:pt x="13276" y="87063"/>
                    <a:pt x="13276" y="73787"/>
                  </a:cubicBezTo>
                  <a:cubicBezTo>
                    <a:pt x="13276" y="60511"/>
                    <a:pt x="24008" y="49746"/>
                    <a:pt x="37285" y="49746"/>
                  </a:cubicBezTo>
                  <a:close/>
                  <a:moveTo>
                    <a:pt x="34708" y="119618"/>
                  </a:moveTo>
                  <a:cubicBezTo>
                    <a:pt x="39568" y="119618"/>
                    <a:pt x="43482" y="123532"/>
                    <a:pt x="43482" y="128393"/>
                  </a:cubicBezTo>
                  <a:cubicBezTo>
                    <a:pt x="43482" y="133220"/>
                    <a:pt x="39568" y="137167"/>
                    <a:pt x="34708" y="137167"/>
                  </a:cubicBezTo>
                  <a:cubicBezTo>
                    <a:pt x="29847" y="137167"/>
                    <a:pt x="25933" y="133220"/>
                    <a:pt x="25933" y="128393"/>
                  </a:cubicBezTo>
                  <a:cubicBezTo>
                    <a:pt x="25933" y="123532"/>
                    <a:pt x="29847" y="119618"/>
                    <a:pt x="34708" y="119618"/>
                  </a:cubicBezTo>
                  <a:close/>
                  <a:moveTo>
                    <a:pt x="19213" y="1"/>
                  </a:moveTo>
                  <a:cubicBezTo>
                    <a:pt x="8612" y="1"/>
                    <a:pt x="0" y="8613"/>
                    <a:pt x="0" y="19214"/>
                  </a:cubicBezTo>
                  <a:lnTo>
                    <a:pt x="0" y="143463"/>
                  </a:lnTo>
                  <a:cubicBezTo>
                    <a:pt x="0" y="154097"/>
                    <a:pt x="8612" y="162676"/>
                    <a:pt x="19213" y="162676"/>
                  </a:cubicBezTo>
                  <a:lnTo>
                    <a:pt x="82985" y="162676"/>
                  </a:lnTo>
                  <a:cubicBezTo>
                    <a:pt x="81028" y="159447"/>
                    <a:pt x="79919" y="155630"/>
                    <a:pt x="79919" y="151585"/>
                  </a:cubicBezTo>
                  <a:cubicBezTo>
                    <a:pt x="79919" y="139549"/>
                    <a:pt x="89672" y="129795"/>
                    <a:pt x="101709" y="129795"/>
                  </a:cubicBezTo>
                  <a:cubicBezTo>
                    <a:pt x="113745" y="129795"/>
                    <a:pt x="123466" y="139549"/>
                    <a:pt x="123466" y="151585"/>
                  </a:cubicBezTo>
                  <a:cubicBezTo>
                    <a:pt x="123466" y="155630"/>
                    <a:pt x="122357" y="159447"/>
                    <a:pt x="120433" y="162676"/>
                  </a:cubicBezTo>
                  <a:lnTo>
                    <a:pt x="143462" y="162676"/>
                  </a:lnTo>
                  <a:cubicBezTo>
                    <a:pt x="154096" y="162676"/>
                    <a:pt x="162708" y="154097"/>
                    <a:pt x="162708" y="143463"/>
                  </a:cubicBezTo>
                  <a:lnTo>
                    <a:pt x="162708" y="19214"/>
                  </a:lnTo>
                  <a:cubicBezTo>
                    <a:pt x="162708" y="8613"/>
                    <a:pt x="154096" y="1"/>
                    <a:pt x="143462" y="1"/>
                  </a:cubicBezTo>
                  <a:lnTo>
                    <a:pt x="49582" y="1"/>
                  </a:lnTo>
                  <a:cubicBezTo>
                    <a:pt x="50202" y="1371"/>
                    <a:pt x="50528" y="2871"/>
                    <a:pt x="50528" y="4470"/>
                  </a:cubicBezTo>
                  <a:cubicBezTo>
                    <a:pt x="50528" y="10602"/>
                    <a:pt x="45570" y="15593"/>
                    <a:pt x="39405" y="15593"/>
                  </a:cubicBezTo>
                  <a:cubicBezTo>
                    <a:pt x="33272" y="15593"/>
                    <a:pt x="28314" y="10602"/>
                    <a:pt x="28314" y="4470"/>
                  </a:cubicBezTo>
                  <a:cubicBezTo>
                    <a:pt x="28314" y="2871"/>
                    <a:pt x="28640" y="1371"/>
                    <a:pt x="29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1190625" y="240550"/>
              <a:ext cx="780450" cy="4066925"/>
            </a:xfrm>
            <a:custGeom>
              <a:avLst/>
              <a:gdLst/>
              <a:ahLst/>
              <a:cxnLst/>
              <a:rect l="l" t="t" r="r" b="b"/>
              <a:pathLst>
                <a:path w="31218" h="162677" extrusionOk="0">
                  <a:moveTo>
                    <a:pt x="19213" y="1"/>
                  </a:moveTo>
                  <a:cubicBezTo>
                    <a:pt x="8612" y="1"/>
                    <a:pt x="0" y="8613"/>
                    <a:pt x="0" y="19214"/>
                  </a:cubicBezTo>
                  <a:lnTo>
                    <a:pt x="0" y="143463"/>
                  </a:lnTo>
                  <a:cubicBezTo>
                    <a:pt x="0" y="154097"/>
                    <a:pt x="8612" y="162676"/>
                    <a:pt x="19213" y="162676"/>
                  </a:cubicBezTo>
                  <a:lnTo>
                    <a:pt x="31217" y="162676"/>
                  </a:lnTo>
                  <a:cubicBezTo>
                    <a:pt x="20616" y="162676"/>
                    <a:pt x="12004" y="154097"/>
                    <a:pt x="12004" y="143463"/>
                  </a:cubicBezTo>
                  <a:lnTo>
                    <a:pt x="12004" y="19214"/>
                  </a:lnTo>
                  <a:cubicBezTo>
                    <a:pt x="12004" y="9298"/>
                    <a:pt x="19539" y="1110"/>
                    <a:pt x="29195" y="99"/>
                  </a:cubicBezTo>
                  <a:cubicBezTo>
                    <a:pt x="29227" y="66"/>
                    <a:pt x="29227" y="33"/>
                    <a:pt x="29260" y="1"/>
                  </a:cubicBezTo>
                  <a:close/>
                </a:path>
              </a:pathLst>
            </a:custGeom>
            <a:solidFill>
              <a:srgbClr val="FF9900">
                <a:alpha val="25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3077675" y="2485625"/>
              <a:ext cx="555375" cy="555375"/>
            </a:xfrm>
            <a:custGeom>
              <a:avLst/>
              <a:gdLst/>
              <a:ahLst/>
              <a:cxnLst/>
              <a:rect l="l" t="t" r="r" b="b"/>
              <a:pathLst>
                <a:path w="22215" h="22215" extrusionOk="0">
                  <a:moveTo>
                    <a:pt x="11124" y="0"/>
                  </a:moveTo>
                  <a:cubicBezTo>
                    <a:pt x="4991" y="0"/>
                    <a:pt x="0" y="4991"/>
                    <a:pt x="0" y="11124"/>
                  </a:cubicBezTo>
                  <a:cubicBezTo>
                    <a:pt x="0" y="17256"/>
                    <a:pt x="4991" y="22214"/>
                    <a:pt x="11124" y="22214"/>
                  </a:cubicBezTo>
                  <a:cubicBezTo>
                    <a:pt x="17256" y="22214"/>
                    <a:pt x="22214" y="17256"/>
                    <a:pt x="22214" y="11124"/>
                  </a:cubicBezTo>
                  <a:cubicBezTo>
                    <a:pt x="22214" y="4991"/>
                    <a:pt x="17256" y="0"/>
                    <a:pt x="111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4333525" y="1840575"/>
              <a:ext cx="438775" cy="438750"/>
            </a:xfrm>
            <a:custGeom>
              <a:avLst/>
              <a:gdLst/>
              <a:ahLst/>
              <a:cxnLst/>
              <a:rect l="l" t="t" r="r" b="b"/>
              <a:pathLst>
                <a:path w="17551" h="17550" extrusionOk="0">
                  <a:moveTo>
                    <a:pt x="8776" y="0"/>
                  </a:moveTo>
                  <a:cubicBezTo>
                    <a:pt x="3915" y="0"/>
                    <a:pt x="1" y="3914"/>
                    <a:pt x="1" y="8775"/>
                  </a:cubicBezTo>
                  <a:cubicBezTo>
                    <a:pt x="1" y="13635"/>
                    <a:pt x="3915" y="17550"/>
                    <a:pt x="8776" y="17550"/>
                  </a:cubicBezTo>
                  <a:cubicBezTo>
                    <a:pt x="13603" y="17550"/>
                    <a:pt x="17550" y="13635"/>
                    <a:pt x="17550" y="8775"/>
                  </a:cubicBezTo>
                  <a:cubicBezTo>
                    <a:pt x="17550" y="3914"/>
                    <a:pt x="13603" y="0"/>
                    <a:pt x="8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23"/>
          <p:cNvGrpSpPr/>
          <p:nvPr/>
        </p:nvGrpSpPr>
        <p:grpSpPr>
          <a:xfrm>
            <a:off x="6362700" y="1276008"/>
            <a:ext cx="2324100" cy="1072950"/>
            <a:chOff x="4509900" y="1276025"/>
            <a:chExt cx="2324100" cy="1072950"/>
          </a:xfrm>
        </p:grpSpPr>
        <p:sp>
          <p:nvSpPr>
            <p:cNvPr id="800" name="Google Shape;800;p23"/>
            <p:cNvSpPr/>
            <p:nvPr/>
          </p:nvSpPr>
          <p:spPr>
            <a:xfrm>
              <a:off x="4509900" y="1276025"/>
              <a:ext cx="2324100" cy="43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  <p:sp>
          <p:nvSpPr>
            <p:cNvPr id="801" name="Google Shape;801;p23"/>
            <p:cNvSpPr/>
            <p:nvPr/>
          </p:nvSpPr>
          <p:spPr>
            <a:xfrm rot="10800000">
              <a:off x="4509900" y="1747775"/>
              <a:ext cx="2324100" cy="601200"/>
            </a:xfrm>
            <a:prstGeom prst="round2SameRect">
              <a:avLst>
                <a:gd name="adj1" fmla="val 11885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</p:grpSp>
      <p:grpSp>
        <p:nvGrpSpPr>
          <p:cNvPr id="802" name="Google Shape;802;p23"/>
          <p:cNvGrpSpPr/>
          <p:nvPr/>
        </p:nvGrpSpPr>
        <p:grpSpPr>
          <a:xfrm>
            <a:off x="6362700" y="2469075"/>
            <a:ext cx="2324100" cy="1072950"/>
            <a:chOff x="6362700" y="2526375"/>
            <a:chExt cx="2324100" cy="1072950"/>
          </a:xfrm>
        </p:grpSpPr>
        <p:sp>
          <p:nvSpPr>
            <p:cNvPr id="803" name="Google Shape;803;p23"/>
            <p:cNvSpPr/>
            <p:nvPr/>
          </p:nvSpPr>
          <p:spPr>
            <a:xfrm>
              <a:off x="6362700" y="2526375"/>
              <a:ext cx="2324100" cy="43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 rot="10800000">
              <a:off x="6362700" y="2998125"/>
              <a:ext cx="2324100" cy="601200"/>
            </a:xfrm>
            <a:prstGeom prst="round2SameRect">
              <a:avLst>
                <a:gd name="adj1" fmla="val 11885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</p:grpSp>
      <p:grpSp>
        <p:nvGrpSpPr>
          <p:cNvPr id="805" name="Google Shape;805;p23"/>
          <p:cNvGrpSpPr/>
          <p:nvPr/>
        </p:nvGrpSpPr>
        <p:grpSpPr>
          <a:xfrm>
            <a:off x="6271148" y="1357025"/>
            <a:ext cx="2447551" cy="897552"/>
            <a:chOff x="6428123" y="1357025"/>
            <a:chExt cx="2447551" cy="897552"/>
          </a:xfrm>
        </p:grpSpPr>
        <p:sp>
          <p:nvSpPr>
            <p:cNvPr id="806" name="Google Shape;806;p23"/>
            <p:cNvSpPr txBox="1"/>
            <p:nvPr/>
          </p:nvSpPr>
          <p:spPr>
            <a:xfrm>
              <a:off x="6643125" y="1357025"/>
              <a:ext cx="2077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8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Снижение доходов</a:t>
              </a:r>
              <a:endParaRPr sz="1100" dirty="0">
                <a:solidFill>
                  <a:schemeClr val="dk1"/>
                </a:solidFill>
              </a:endParaRPr>
            </a:p>
          </p:txBody>
        </p:sp>
        <p:sp>
          <p:nvSpPr>
            <p:cNvPr id="807" name="Google Shape;807;p23"/>
            <p:cNvSpPr txBox="1"/>
            <p:nvPr/>
          </p:nvSpPr>
          <p:spPr>
            <a:xfrm>
              <a:off x="6428123" y="1714577"/>
              <a:ext cx="2447551" cy="5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россияне стали потреблять более доступные молочные продукты</a:t>
              </a:r>
              <a:endPara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8" name="Google Shape;808;p23"/>
          <p:cNvGrpSpPr/>
          <p:nvPr/>
        </p:nvGrpSpPr>
        <p:grpSpPr>
          <a:xfrm>
            <a:off x="6486150" y="2550075"/>
            <a:ext cx="2077200" cy="844387"/>
            <a:chOff x="6643125" y="2550075"/>
            <a:chExt cx="2077200" cy="844387"/>
          </a:xfrm>
        </p:grpSpPr>
        <p:sp>
          <p:nvSpPr>
            <p:cNvPr id="809" name="Google Shape;809;p23"/>
            <p:cNvSpPr txBox="1"/>
            <p:nvPr/>
          </p:nvSpPr>
          <p:spPr>
            <a:xfrm>
              <a:off x="6643125" y="2550075"/>
              <a:ext cx="2077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Ослабление спроса</a:t>
              </a:r>
              <a:endParaRPr sz="1100" dirty="0"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23"/>
            <p:cNvSpPr txBox="1"/>
            <p:nvPr/>
          </p:nvSpPr>
          <p:spPr>
            <a:xfrm>
              <a:off x="6643125" y="2854462"/>
              <a:ext cx="20772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на сыры, молочные десерты, глазированные творожные сырки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11" name="Google Shape;811;p23"/>
          <p:cNvSpPr/>
          <p:nvPr/>
        </p:nvSpPr>
        <p:spPr>
          <a:xfrm>
            <a:off x="6362700" y="3662125"/>
            <a:ext cx="2324100" cy="43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812" name="Google Shape;812;p23"/>
          <p:cNvSpPr/>
          <p:nvPr/>
        </p:nvSpPr>
        <p:spPr>
          <a:xfrm rot="10800000">
            <a:off x="6362700" y="4133875"/>
            <a:ext cx="2324100" cy="601200"/>
          </a:xfrm>
          <a:prstGeom prst="round2SameRect">
            <a:avLst>
              <a:gd name="adj1" fmla="val 11885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grpSp>
        <p:nvGrpSpPr>
          <p:cNvPr id="813" name="Google Shape;813;p23"/>
          <p:cNvGrpSpPr/>
          <p:nvPr/>
        </p:nvGrpSpPr>
        <p:grpSpPr>
          <a:xfrm>
            <a:off x="6486150" y="3743125"/>
            <a:ext cx="2077200" cy="833754"/>
            <a:chOff x="6486150" y="3743125"/>
            <a:chExt cx="2077200" cy="833754"/>
          </a:xfrm>
        </p:grpSpPr>
        <p:sp>
          <p:nvSpPr>
            <p:cNvPr id="814" name="Google Shape;814;p23"/>
            <p:cNvSpPr txBox="1"/>
            <p:nvPr/>
          </p:nvSpPr>
          <p:spPr>
            <a:xfrm>
              <a:off x="6486150" y="3743125"/>
              <a:ext cx="2077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Сохранение спроса</a:t>
              </a:r>
              <a:endParaRPr sz="1100" dirty="0"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23"/>
            <p:cNvSpPr txBox="1"/>
            <p:nvPr/>
          </p:nvSpPr>
          <p:spPr>
            <a:xfrm>
              <a:off x="6486150" y="4036879"/>
              <a:ext cx="20772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на традиционную категорию молочной продукции и с ЗМЖ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16" name="Google Shape;816;p23"/>
          <p:cNvSpPr/>
          <p:nvPr/>
        </p:nvSpPr>
        <p:spPr>
          <a:xfrm>
            <a:off x="457200" y="1635825"/>
            <a:ext cx="2739600" cy="2739600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7" name="Google Shape;817;p23"/>
          <p:cNvGrpSpPr/>
          <p:nvPr/>
        </p:nvGrpSpPr>
        <p:grpSpPr>
          <a:xfrm>
            <a:off x="788352" y="3216768"/>
            <a:ext cx="2114285" cy="937882"/>
            <a:chOff x="-2869777" y="1494814"/>
            <a:chExt cx="2357851" cy="937882"/>
          </a:xfrm>
        </p:grpSpPr>
        <p:sp>
          <p:nvSpPr>
            <p:cNvPr id="818" name="Google Shape;818;p23"/>
            <p:cNvSpPr txBox="1"/>
            <p:nvPr/>
          </p:nvSpPr>
          <p:spPr>
            <a:xfrm>
              <a:off x="-2869777" y="1494814"/>
              <a:ext cx="23166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dirty="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Изменились тенденции</a:t>
              </a:r>
              <a:endParaRPr sz="22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19" name="Google Shape;819;p23"/>
            <p:cNvSpPr txBox="1"/>
            <p:nvPr/>
          </p:nvSpPr>
          <p:spPr>
            <a:xfrm>
              <a:off x="-2828526" y="1892696"/>
              <a:ext cx="23166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В потреблении молочных продуктах</a:t>
              </a:r>
              <a:endParaRPr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0" name="Google Shape;820;p23"/>
          <p:cNvGrpSpPr/>
          <p:nvPr/>
        </p:nvGrpSpPr>
        <p:grpSpPr>
          <a:xfrm>
            <a:off x="1363563" y="1984482"/>
            <a:ext cx="926874" cy="1079884"/>
            <a:chOff x="1552700" y="237975"/>
            <a:chExt cx="4495025" cy="5219350"/>
          </a:xfrm>
        </p:grpSpPr>
        <p:sp>
          <p:nvSpPr>
            <p:cNvPr id="821" name="Google Shape;821;p23"/>
            <p:cNvSpPr/>
            <p:nvPr/>
          </p:nvSpPr>
          <p:spPr>
            <a:xfrm>
              <a:off x="1552700" y="237975"/>
              <a:ext cx="3210625" cy="5219350"/>
            </a:xfrm>
            <a:custGeom>
              <a:avLst/>
              <a:gdLst/>
              <a:ahLst/>
              <a:cxnLst/>
              <a:rect l="l" t="t" r="r" b="b"/>
              <a:pathLst>
                <a:path w="128425" h="208774" extrusionOk="0">
                  <a:moveTo>
                    <a:pt x="64226" y="1"/>
                  </a:moveTo>
                  <a:cubicBezTo>
                    <a:pt x="59567" y="1"/>
                    <a:pt x="55813" y="3757"/>
                    <a:pt x="55813" y="8389"/>
                  </a:cubicBezTo>
                  <a:lnTo>
                    <a:pt x="55813" y="41042"/>
                  </a:lnTo>
                  <a:lnTo>
                    <a:pt x="4828" y="72944"/>
                  </a:lnTo>
                  <a:cubicBezTo>
                    <a:pt x="1827" y="74836"/>
                    <a:pt x="0" y="78131"/>
                    <a:pt x="0" y="81719"/>
                  </a:cubicBezTo>
                  <a:lnTo>
                    <a:pt x="0" y="103346"/>
                  </a:lnTo>
                  <a:lnTo>
                    <a:pt x="10047" y="132932"/>
                  </a:lnTo>
                  <a:lnTo>
                    <a:pt x="0" y="172043"/>
                  </a:lnTo>
                  <a:lnTo>
                    <a:pt x="0" y="196736"/>
                  </a:lnTo>
                  <a:cubicBezTo>
                    <a:pt x="0" y="203391"/>
                    <a:pt x="5383" y="208773"/>
                    <a:pt x="12037" y="208773"/>
                  </a:cubicBezTo>
                  <a:lnTo>
                    <a:pt x="116388" y="208773"/>
                  </a:lnTo>
                  <a:cubicBezTo>
                    <a:pt x="123042" y="208773"/>
                    <a:pt x="128425" y="203391"/>
                    <a:pt x="128425" y="196736"/>
                  </a:cubicBezTo>
                  <a:lnTo>
                    <a:pt x="128425" y="172043"/>
                  </a:lnTo>
                  <a:lnTo>
                    <a:pt x="105525" y="140206"/>
                  </a:lnTo>
                  <a:lnTo>
                    <a:pt x="128425" y="103346"/>
                  </a:lnTo>
                  <a:lnTo>
                    <a:pt x="128425" y="81719"/>
                  </a:lnTo>
                  <a:cubicBezTo>
                    <a:pt x="128425" y="78131"/>
                    <a:pt x="126598" y="74836"/>
                    <a:pt x="123597" y="72944"/>
                  </a:cubicBezTo>
                  <a:lnTo>
                    <a:pt x="72612" y="41042"/>
                  </a:lnTo>
                  <a:lnTo>
                    <a:pt x="72612" y="8618"/>
                  </a:lnTo>
                  <a:cubicBezTo>
                    <a:pt x="72612" y="4051"/>
                    <a:pt x="69056" y="169"/>
                    <a:pt x="64522" y="6"/>
                  </a:cubicBezTo>
                  <a:cubicBezTo>
                    <a:pt x="64423" y="3"/>
                    <a:pt x="64325" y="1"/>
                    <a:pt x="64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1641575" y="2201825"/>
              <a:ext cx="2416350" cy="157425"/>
            </a:xfrm>
            <a:custGeom>
              <a:avLst/>
              <a:gdLst/>
              <a:ahLst/>
              <a:cxnLst/>
              <a:rect l="l" t="t" r="r" b="b"/>
              <a:pathLst>
                <a:path w="96654" h="6297" extrusionOk="0">
                  <a:moveTo>
                    <a:pt x="3165" y="1"/>
                  </a:moveTo>
                  <a:cubicBezTo>
                    <a:pt x="1403" y="1"/>
                    <a:pt x="1" y="1403"/>
                    <a:pt x="1" y="3165"/>
                  </a:cubicBezTo>
                  <a:cubicBezTo>
                    <a:pt x="1" y="4894"/>
                    <a:pt x="1403" y="6296"/>
                    <a:pt x="3165" y="6296"/>
                  </a:cubicBezTo>
                  <a:lnTo>
                    <a:pt x="93522" y="6296"/>
                  </a:lnTo>
                  <a:cubicBezTo>
                    <a:pt x="95251" y="6296"/>
                    <a:pt x="96653" y="4894"/>
                    <a:pt x="96653" y="3165"/>
                  </a:cubicBezTo>
                  <a:cubicBezTo>
                    <a:pt x="96653" y="1403"/>
                    <a:pt x="95251" y="1"/>
                    <a:pt x="93522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1552700" y="237975"/>
              <a:ext cx="1696250" cy="5219350"/>
            </a:xfrm>
            <a:custGeom>
              <a:avLst/>
              <a:gdLst/>
              <a:ahLst/>
              <a:cxnLst/>
              <a:rect l="l" t="t" r="r" b="b"/>
              <a:pathLst>
                <a:path w="67850" h="208774" extrusionOk="0">
                  <a:moveTo>
                    <a:pt x="64226" y="1"/>
                  </a:moveTo>
                  <a:cubicBezTo>
                    <a:pt x="59567" y="1"/>
                    <a:pt x="55813" y="3757"/>
                    <a:pt x="55813" y="8389"/>
                  </a:cubicBezTo>
                  <a:lnTo>
                    <a:pt x="55813" y="41009"/>
                  </a:lnTo>
                  <a:lnTo>
                    <a:pt x="4828" y="72944"/>
                  </a:lnTo>
                  <a:cubicBezTo>
                    <a:pt x="1827" y="74836"/>
                    <a:pt x="0" y="78131"/>
                    <a:pt x="0" y="81719"/>
                  </a:cubicBezTo>
                  <a:lnTo>
                    <a:pt x="0" y="103346"/>
                  </a:lnTo>
                  <a:lnTo>
                    <a:pt x="10047" y="132932"/>
                  </a:lnTo>
                  <a:lnTo>
                    <a:pt x="0" y="172043"/>
                  </a:lnTo>
                  <a:lnTo>
                    <a:pt x="0" y="196736"/>
                  </a:lnTo>
                  <a:cubicBezTo>
                    <a:pt x="0" y="203391"/>
                    <a:pt x="5383" y="208773"/>
                    <a:pt x="12037" y="208773"/>
                  </a:cubicBezTo>
                  <a:lnTo>
                    <a:pt x="27760" y="208773"/>
                  </a:lnTo>
                  <a:cubicBezTo>
                    <a:pt x="21138" y="208773"/>
                    <a:pt x="15723" y="203391"/>
                    <a:pt x="15723" y="196736"/>
                  </a:cubicBezTo>
                  <a:lnTo>
                    <a:pt x="15723" y="172043"/>
                  </a:lnTo>
                  <a:lnTo>
                    <a:pt x="25770" y="132932"/>
                  </a:lnTo>
                  <a:lnTo>
                    <a:pt x="15723" y="103346"/>
                  </a:lnTo>
                  <a:lnTo>
                    <a:pt x="15723" y="81719"/>
                  </a:lnTo>
                  <a:cubicBezTo>
                    <a:pt x="15723" y="78131"/>
                    <a:pt x="17550" y="74836"/>
                    <a:pt x="20583" y="72944"/>
                  </a:cubicBezTo>
                  <a:lnTo>
                    <a:pt x="63185" y="46261"/>
                  </a:lnTo>
                  <a:lnTo>
                    <a:pt x="63185" y="8389"/>
                  </a:lnTo>
                  <a:cubicBezTo>
                    <a:pt x="63185" y="5095"/>
                    <a:pt x="65077" y="2224"/>
                    <a:pt x="67850" y="854"/>
                  </a:cubicBezTo>
                  <a:cubicBezTo>
                    <a:pt x="66838" y="365"/>
                    <a:pt x="65729" y="39"/>
                    <a:pt x="64522" y="6"/>
                  </a:cubicBezTo>
                  <a:cubicBezTo>
                    <a:pt x="64423" y="3"/>
                    <a:pt x="64325" y="1"/>
                    <a:pt x="6422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1552700" y="2821600"/>
              <a:ext cx="3210625" cy="1717475"/>
            </a:xfrm>
            <a:custGeom>
              <a:avLst/>
              <a:gdLst/>
              <a:ahLst/>
              <a:cxnLst/>
              <a:rect l="l" t="t" r="r" b="b"/>
              <a:pathLst>
                <a:path w="128425" h="68699" extrusionOk="0">
                  <a:moveTo>
                    <a:pt x="0" y="1"/>
                  </a:moveTo>
                  <a:lnTo>
                    <a:pt x="0" y="68698"/>
                  </a:lnTo>
                  <a:lnTo>
                    <a:pt x="128425" y="68698"/>
                  </a:lnTo>
                  <a:lnTo>
                    <a:pt x="1284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1552700" y="2821600"/>
              <a:ext cx="393075" cy="1717475"/>
            </a:xfrm>
            <a:custGeom>
              <a:avLst/>
              <a:gdLst/>
              <a:ahLst/>
              <a:cxnLst/>
              <a:rect l="l" t="t" r="r" b="b"/>
              <a:pathLst>
                <a:path w="15723" h="68699" extrusionOk="0">
                  <a:moveTo>
                    <a:pt x="0" y="1"/>
                  </a:moveTo>
                  <a:lnTo>
                    <a:pt x="0" y="68698"/>
                  </a:lnTo>
                  <a:lnTo>
                    <a:pt x="15723" y="68698"/>
                  </a:lnTo>
                  <a:lnTo>
                    <a:pt x="15723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1731275" y="3292000"/>
              <a:ext cx="930525" cy="878450"/>
            </a:xfrm>
            <a:custGeom>
              <a:avLst/>
              <a:gdLst/>
              <a:ahLst/>
              <a:cxnLst/>
              <a:rect l="l" t="t" r="r" b="b"/>
              <a:pathLst>
                <a:path w="37221" h="35138" extrusionOk="0">
                  <a:moveTo>
                    <a:pt x="9097" y="0"/>
                  </a:moveTo>
                  <a:cubicBezTo>
                    <a:pt x="9023" y="0"/>
                    <a:pt x="8948" y="2"/>
                    <a:pt x="8874" y="6"/>
                  </a:cubicBezTo>
                  <a:cubicBezTo>
                    <a:pt x="7145" y="137"/>
                    <a:pt x="5709" y="1376"/>
                    <a:pt x="5383" y="3138"/>
                  </a:cubicBezTo>
                  <a:lnTo>
                    <a:pt x="327" y="31191"/>
                  </a:lnTo>
                  <a:cubicBezTo>
                    <a:pt x="1" y="32920"/>
                    <a:pt x="1143" y="34551"/>
                    <a:pt x="2872" y="34844"/>
                  </a:cubicBezTo>
                  <a:cubicBezTo>
                    <a:pt x="3067" y="34882"/>
                    <a:pt x="3262" y="34900"/>
                    <a:pt x="3453" y="34900"/>
                  </a:cubicBezTo>
                  <a:cubicBezTo>
                    <a:pt x="4926" y="34900"/>
                    <a:pt x="6236" y="33833"/>
                    <a:pt x="6525" y="32333"/>
                  </a:cubicBezTo>
                  <a:lnTo>
                    <a:pt x="9722" y="14620"/>
                  </a:lnTo>
                  <a:lnTo>
                    <a:pt x="14973" y="32431"/>
                  </a:lnTo>
                  <a:cubicBezTo>
                    <a:pt x="14973" y="32463"/>
                    <a:pt x="14973" y="32496"/>
                    <a:pt x="15006" y="32528"/>
                  </a:cubicBezTo>
                  <a:cubicBezTo>
                    <a:pt x="15528" y="34094"/>
                    <a:pt x="16963" y="35138"/>
                    <a:pt x="18594" y="35138"/>
                  </a:cubicBezTo>
                  <a:lnTo>
                    <a:pt x="18627" y="35138"/>
                  </a:lnTo>
                  <a:cubicBezTo>
                    <a:pt x="20258" y="35138"/>
                    <a:pt x="21726" y="34062"/>
                    <a:pt x="22215" y="32496"/>
                  </a:cubicBezTo>
                  <a:cubicBezTo>
                    <a:pt x="22248" y="32463"/>
                    <a:pt x="22248" y="32431"/>
                    <a:pt x="22248" y="32398"/>
                  </a:cubicBezTo>
                  <a:lnTo>
                    <a:pt x="27336" y="14620"/>
                  </a:lnTo>
                  <a:lnTo>
                    <a:pt x="30729" y="32365"/>
                  </a:lnTo>
                  <a:cubicBezTo>
                    <a:pt x="31017" y="33862"/>
                    <a:pt x="32320" y="34901"/>
                    <a:pt x="33810" y="34901"/>
                  </a:cubicBezTo>
                  <a:cubicBezTo>
                    <a:pt x="34009" y="34901"/>
                    <a:pt x="34211" y="34883"/>
                    <a:pt x="34415" y="34844"/>
                  </a:cubicBezTo>
                  <a:cubicBezTo>
                    <a:pt x="36111" y="34518"/>
                    <a:pt x="37220" y="32887"/>
                    <a:pt x="36894" y="31158"/>
                  </a:cubicBezTo>
                  <a:lnTo>
                    <a:pt x="31544" y="3040"/>
                  </a:lnTo>
                  <a:cubicBezTo>
                    <a:pt x="31186" y="1344"/>
                    <a:pt x="29750" y="104"/>
                    <a:pt x="28021" y="6"/>
                  </a:cubicBezTo>
                  <a:cubicBezTo>
                    <a:pt x="27949" y="2"/>
                    <a:pt x="27876" y="0"/>
                    <a:pt x="27804" y="0"/>
                  </a:cubicBezTo>
                  <a:cubicBezTo>
                    <a:pt x="26162" y="0"/>
                    <a:pt x="24705" y="1054"/>
                    <a:pt x="24205" y="2616"/>
                  </a:cubicBezTo>
                  <a:cubicBezTo>
                    <a:pt x="24172" y="2681"/>
                    <a:pt x="24172" y="2714"/>
                    <a:pt x="24172" y="2746"/>
                  </a:cubicBezTo>
                  <a:lnTo>
                    <a:pt x="18562" y="22351"/>
                  </a:lnTo>
                  <a:lnTo>
                    <a:pt x="12755" y="2714"/>
                  </a:lnTo>
                  <a:cubicBezTo>
                    <a:pt x="12755" y="2681"/>
                    <a:pt x="12755" y="2616"/>
                    <a:pt x="12723" y="2583"/>
                  </a:cubicBezTo>
                  <a:cubicBezTo>
                    <a:pt x="12192" y="1023"/>
                    <a:pt x="10736" y="0"/>
                    <a:pt x="9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3005100" y="3292150"/>
              <a:ext cx="410200" cy="878300"/>
            </a:xfrm>
            <a:custGeom>
              <a:avLst/>
              <a:gdLst/>
              <a:ahLst/>
              <a:cxnLst/>
              <a:rect l="l" t="t" r="r" b="b"/>
              <a:pathLst>
                <a:path w="16408" h="35132" extrusionOk="0">
                  <a:moveTo>
                    <a:pt x="3164" y="0"/>
                  </a:moveTo>
                  <a:cubicBezTo>
                    <a:pt x="1403" y="0"/>
                    <a:pt x="0" y="1403"/>
                    <a:pt x="0" y="3132"/>
                  </a:cubicBezTo>
                  <a:lnTo>
                    <a:pt x="0" y="31968"/>
                  </a:lnTo>
                  <a:cubicBezTo>
                    <a:pt x="0" y="33501"/>
                    <a:pt x="1109" y="34806"/>
                    <a:pt x="2610" y="35067"/>
                  </a:cubicBezTo>
                  <a:cubicBezTo>
                    <a:pt x="2838" y="35099"/>
                    <a:pt x="3034" y="35132"/>
                    <a:pt x="6231" y="35132"/>
                  </a:cubicBezTo>
                  <a:cubicBezTo>
                    <a:pt x="7764" y="35132"/>
                    <a:pt x="10014" y="35132"/>
                    <a:pt x="13276" y="35099"/>
                  </a:cubicBezTo>
                  <a:cubicBezTo>
                    <a:pt x="15005" y="35099"/>
                    <a:pt x="16408" y="33664"/>
                    <a:pt x="16408" y="31935"/>
                  </a:cubicBezTo>
                  <a:cubicBezTo>
                    <a:pt x="16375" y="30206"/>
                    <a:pt x="14973" y="28804"/>
                    <a:pt x="13244" y="28804"/>
                  </a:cubicBezTo>
                  <a:cubicBezTo>
                    <a:pt x="10830" y="28804"/>
                    <a:pt x="8220" y="28836"/>
                    <a:pt x="6296" y="28836"/>
                  </a:cubicBezTo>
                  <a:lnTo>
                    <a:pt x="6296" y="3132"/>
                  </a:lnTo>
                  <a:cubicBezTo>
                    <a:pt x="6296" y="1403"/>
                    <a:pt x="4893" y="0"/>
                    <a:pt x="3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3488675" y="3292150"/>
              <a:ext cx="577400" cy="878300"/>
            </a:xfrm>
            <a:custGeom>
              <a:avLst/>
              <a:gdLst/>
              <a:ahLst/>
              <a:cxnLst/>
              <a:rect l="l" t="t" r="r" b="b"/>
              <a:pathLst>
                <a:path w="23096" h="35132" extrusionOk="0">
                  <a:moveTo>
                    <a:pt x="3165" y="0"/>
                  </a:moveTo>
                  <a:cubicBezTo>
                    <a:pt x="1436" y="0"/>
                    <a:pt x="1" y="1403"/>
                    <a:pt x="1" y="3132"/>
                  </a:cubicBezTo>
                  <a:lnTo>
                    <a:pt x="1" y="31968"/>
                  </a:lnTo>
                  <a:cubicBezTo>
                    <a:pt x="1" y="33729"/>
                    <a:pt x="1436" y="35132"/>
                    <a:pt x="3165" y="35132"/>
                  </a:cubicBezTo>
                  <a:cubicBezTo>
                    <a:pt x="4894" y="35132"/>
                    <a:pt x="6296" y="33729"/>
                    <a:pt x="6296" y="31968"/>
                  </a:cubicBezTo>
                  <a:lnTo>
                    <a:pt x="6296" y="23454"/>
                  </a:lnTo>
                  <a:lnTo>
                    <a:pt x="17452" y="34186"/>
                  </a:lnTo>
                  <a:cubicBezTo>
                    <a:pt x="18040" y="34773"/>
                    <a:pt x="18822" y="35067"/>
                    <a:pt x="19638" y="35067"/>
                  </a:cubicBezTo>
                  <a:cubicBezTo>
                    <a:pt x="20453" y="35067"/>
                    <a:pt x="21269" y="34741"/>
                    <a:pt x="21889" y="34088"/>
                  </a:cubicBezTo>
                  <a:cubicBezTo>
                    <a:pt x="23096" y="32849"/>
                    <a:pt x="23063" y="30859"/>
                    <a:pt x="21823" y="29652"/>
                  </a:cubicBezTo>
                  <a:lnTo>
                    <a:pt x="8678" y="16963"/>
                  </a:lnTo>
                  <a:lnTo>
                    <a:pt x="20812" y="5839"/>
                  </a:lnTo>
                  <a:cubicBezTo>
                    <a:pt x="22084" y="4665"/>
                    <a:pt x="22182" y="2675"/>
                    <a:pt x="20975" y="1370"/>
                  </a:cubicBezTo>
                  <a:cubicBezTo>
                    <a:pt x="20357" y="701"/>
                    <a:pt x="19513" y="357"/>
                    <a:pt x="18667" y="357"/>
                  </a:cubicBezTo>
                  <a:cubicBezTo>
                    <a:pt x="17905" y="357"/>
                    <a:pt x="17142" y="636"/>
                    <a:pt x="16539" y="1207"/>
                  </a:cubicBezTo>
                  <a:lnTo>
                    <a:pt x="6296" y="10602"/>
                  </a:lnTo>
                  <a:lnTo>
                    <a:pt x="6296" y="3132"/>
                  </a:lnTo>
                  <a:cubicBezTo>
                    <a:pt x="6296" y="1403"/>
                    <a:pt x="4894" y="0"/>
                    <a:pt x="3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2730275" y="3292150"/>
              <a:ext cx="157400" cy="878300"/>
            </a:xfrm>
            <a:custGeom>
              <a:avLst/>
              <a:gdLst/>
              <a:ahLst/>
              <a:cxnLst/>
              <a:rect l="l" t="t" r="r" b="b"/>
              <a:pathLst>
                <a:path w="6296" h="35132" extrusionOk="0">
                  <a:moveTo>
                    <a:pt x="3132" y="0"/>
                  </a:moveTo>
                  <a:cubicBezTo>
                    <a:pt x="1403" y="0"/>
                    <a:pt x="0" y="1403"/>
                    <a:pt x="0" y="3132"/>
                  </a:cubicBezTo>
                  <a:lnTo>
                    <a:pt x="0" y="31968"/>
                  </a:lnTo>
                  <a:cubicBezTo>
                    <a:pt x="0" y="33729"/>
                    <a:pt x="1403" y="35132"/>
                    <a:pt x="3132" y="35132"/>
                  </a:cubicBezTo>
                  <a:cubicBezTo>
                    <a:pt x="4893" y="35132"/>
                    <a:pt x="6296" y="33729"/>
                    <a:pt x="6296" y="31968"/>
                  </a:cubicBezTo>
                  <a:lnTo>
                    <a:pt x="6296" y="3132"/>
                  </a:lnTo>
                  <a:cubicBezTo>
                    <a:pt x="6296" y="1403"/>
                    <a:pt x="4893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3979600" y="2061575"/>
              <a:ext cx="2068125" cy="3395750"/>
            </a:xfrm>
            <a:custGeom>
              <a:avLst/>
              <a:gdLst/>
              <a:ahLst/>
              <a:cxnLst/>
              <a:rect l="l" t="t" r="r" b="b"/>
              <a:pathLst>
                <a:path w="82725" h="135830" extrusionOk="0">
                  <a:moveTo>
                    <a:pt x="1" y="0"/>
                  </a:moveTo>
                  <a:lnTo>
                    <a:pt x="1" y="123303"/>
                  </a:lnTo>
                  <a:cubicBezTo>
                    <a:pt x="1" y="130219"/>
                    <a:pt x="5612" y="135829"/>
                    <a:pt x="12527" y="135829"/>
                  </a:cubicBezTo>
                  <a:lnTo>
                    <a:pt x="70199" y="135829"/>
                  </a:lnTo>
                  <a:cubicBezTo>
                    <a:pt x="77114" y="135829"/>
                    <a:pt x="82725" y="130219"/>
                    <a:pt x="82725" y="123303"/>
                  </a:cubicBezTo>
                  <a:lnTo>
                    <a:pt x="82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3979600" y="2061575"/>
              <a:ext cx="897075" cy="3395750"/>
            </a:xfrm>
            <a:custGeom>
              <a:avLst/>
              <a:gdLst/>
              <a:ahLst/>
              <a:cxnLst/>
              <a:rect l="l" t="t" r="r" b="b"/>
              <a:pathLst>
                <a:path w="35883" h="135830" extrusionOk="0">
                  <a:moveTo>
                    <a:pt x="1" y="0"/>
                  </a:moveTo>
                  <a:lnTo>
                    <a:pt x="1" y="123303"/>
                  </a:lnTo>
                  <a:cubicBezTo>
                    <a:pt x="1" y="130219"/>
                    <a:pt x="5612" y="135829"/>
                    <a:pt x="12527" y="135829"/>
                  </a:cubicBezTo>
                  <a:lnTo>
                    <a:pt x="35883" y="135829"/>
                  </a:lnTo>
                  <a:cubicBezTo>
                    <a:pt x="28935" y="135829"/>
                    <a:pt x="23324" y="130219"/>
                    <a:pt x="23324" y="123303"/>
                  </a:cubicBezTo>
                  <a:lnTo>
                    <a:pt x="23324" y="0"/>
                  </a:lnTo>
                  <a:close/>
                </a:path>
              </a:pathLst>
            </a:custGeom>
            <a:solidFill>
              <a:srgbClr val="FFFFFF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4294400" y="2691125"/>
              <a:ext cx="1438550" cy="2196975"/>
            </a:xfrm>
            <a:custGeom>
              <a:avLst/>
              <a:gdLst/>
              <a:ahLst/>
              <a:cxnLst/>
              <a:rect l="l" t="t" r="r" b="b"/>
              <a:pathLst>
                <a:path w="57542" h="87879" extrusionOk="0">
                  <a:moveTo>
                    <a:pt x="0" y="1"/>
                  </a:moveTo>
                  <a:lnTo>
                    <a:pt x="0" y="77799"/>
                  </a:lnTo>
                  <a:cubicBezTo>
                    <a:pt x="0" y="83344"/>
                    <a:pt x="4502" y="87878"/>
                    <a:pt x="10080" y="87878"/>
                  </a:cubicBezTo>
                  <a:lnTo>
                    <a:pt x="47462" y="87878"/>
                  </a:lnTo>
                  <a:cubicBezTo>
                    <a:pt x="53040" y="87878"/>
                    <a:pt x="57542" y="83344"/>
                    <a:pt x="57542" y="77799"/>
                  </a:cubicBezTo>
                  <a:lnTo>
                    <a:pt x="57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4294400" y="2691125"/>
              <a:ext cx="268325" cy="2196975"/>
            </a:xfrm>
            <a:custGeom>
              <a:avLst/>
              <a:gdLst/>
              <a:ahLst/>
              <a:cxnLst/>
              <a:rect l="l" t="t" r="r" b="b"/>
              <a:pathLst>
                <a:path w="10733" h="87879" extrusionOk="0">
                  <a:moveTo>
                    <a:pt x="0" y="1"/>
                  </a:moveTo>
                  <a:lnTo>
                    <a:pt x="0" y="77799"/>
                  </a:lnTo>
                  <a:cubicBezTo>
                    <a:pt x="0" y="83344"/>
                    <a:pt x="4502" y="87878"/>
                    <a:pt x="10080" y="87878"/>
                  </a:cubicBezTo>
                  <a:lnTo>
                    <a:pt x="10732" y="87878"/>
                  </a:lnTo>
                  <a:lnTo>
                    <a:pt x="10732" y="1"/>
                  </a:lnTo>
                  <a:close/>
                </a:path>
              </a:pathLst>
            </a:custGeom>
            <a:solidFill>
              <a:srgbClr val="FFFFFF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34" name="Google Shape;834;p23"/>
          <p:cNvCxnSpPr>
            <a:stCxn id="816" idx="6"/>
            <a:endCxn id="777" idx="2"/>
          </p:cNvCxnSpPr>
          <p:nvPr/>
        </p:nvCxnSpPr>
        <p:spPr>
          <a:xfrm rot="10800000" flipH="1">
            <a:off x="3196800" y="1812525"/>
            <a:ext cx="1852200" cy="11931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35" name="Google Shape;835;p23"/>
          <p:cNvCxnSpPr>
            <a:stCxn id="816" idx="6"/>
            <a:endCxn id="776" idx="2"/>
          </p:cNvCxnSpPr>
          <p:nvPr/>
        </p:nvCxnSpPr>
        <p:spPr>
          <a:xfrm>
            <a:off x="3196800" y="3005625"/>
            <a:ext cx="1852200" cy="6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36" name="Google Shape;836;p23"/>
          <p:cNvCxnSpPr>
            <a:endCxn id="775" idx="2"/>
          </p:cNvCxnSpPr>
          <p:nvPr/>
        </p:nvCxnSpPr>
        <p:spPr>
          <a:xfrm>
            <a:off x="3196733" y="3005500"/>
            <a:ext cx="1852200" cy="1218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37" name="Google Shape;837;p23"/>
          <p:cNvGrpSpPr/>
          <p:nvPr/>
        </p:nvGrpSpPr>
        <p:grpSpPr>
          <a:xfrm>
            <a:off x="5278652" y="1452350"/>
            <a:ext cx="613361" cy="720250"/>
            <a:chOff x="5278652" y="1452350"/>
            <a:chExt cx="613361" cy="720250"/>
          </a:xfrm>
        </p:grpSpPr>
        <p:sp>
          <p:nvSpPr>
            <p:cNvPr id="838" name="Google Shape;838;p23"/>
            <p:cNvSpPr/>
            <p:nvPr/>
          </p:nvSpPr>
          <p:spPr>
            <a:xfrm>
              <a:off x="5662813" y="1452350"/>
              <a:ext cx="163125" cy="158231"/>
            </a:xfrm>
            <a:custGeom>
              <a:avLst/>
              <a:gdLst/>
              <a:ahLst/>
              <a:cxnLst/>
              <a:rect l="l" t="t" r="r" b="b"/>
              <a:pathLst>
                <a:path w="47593" h="45864" extrusionOk="0">
                  <a:moveTo>
                    <a:pt x="27042" y="0"/>
                  </a:moveTo>
                  <a:cubicBezTo>
                    <a:pt x="19996" y="0"/>
                    <a:pt x="13668" y="4273"/>
                    <a:pt x="11026" y="10830"/>
                  </a:cubicBezTo>
                  <a:lnTo>
                    <a:pt x="0" y="38296"/>
                  </a:lnTo>
                  <a:lnTo>
                    <a:pt x="15397" y="45864"/>
                  </a:lnTo>
                  <a:lnTo>
                    <a:pt x="37187" y="38296"/>
                  </a:lnTo>
                  <a:lnTo>
                    <a:pt x="43058" y="23649"/>
                  </a:lnTo>
                  <a:cubicBezTo>
                    <a:pt x="47593" y="12330"/>
                    <a:pt x="39242" y="0"/>
                    <a:pt x="27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5662813" y="1452350"/>
              <a:ext cx="116727" cy="158231"/>
            </a:xfrm>
            <a:custGeom>
              <a:avLst/>
              <a:gdLst/>
              <a:ahLst/>
              <a:cxnLst/>
              <a:rect l="l" t="t" r="r" b="b"/>
              <a:pathLst>
                <a:path w="34056" h="45864" extrusionOk="0">
                  <a:moveTo>
                    <a:pt x="27042" y="0"/>
                  </a:moveTo>
                  <a:cubicBezTo>
                    <a:pt x="19996" y="0"/>
                    <a:pt x="13668" y="4273"/>
                    <a:pt x="11026" y="10830"/>
                  </a:cubicBezTo>
                  <a:lnTo>
                    <a:pt x="0" y="38296"/>
                  </a:lnTo>
                  <a:lnTo>
                    <a:pt x="15397" y="45864"/>
                  </a:lnTo>
                  <a:lnTo>
                    <a:pt x="23584" y="43026"/>
                  </a:lnTo>
                  <a:lnTo>
                    <a:pt x="13994" y="38296"/>
                  </a:lnTo>
                  <a:lnTo>
                    <a:pt x="25020" y="10830"/>
                  </a:lnTo>
                  <a:cubicBezTo>
                    <a:pt x="26716" y="6557"/>
                    <a:pt x="30010" y="3262"/>
                    <a:pt x="34055" y="1468"/>
                  </a:cubicBezTo>
                  <a:cubicBezTo>
                    <a:pt x="31935" y="522"/>
                    <a:pt x="29586" y="0"/>
                    <a:pt x="27042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5345176" y="1605513"/>
              <a:ext cx="480316" cy="567087"/>
            </a:xfrm>
            <a:custGeom>
              <a:avLst/>
              <a:gdLst/>
              <a:ahLst/>
              <a:cxnLst/>
              <a:rect l="l" t="t" r="r" b="b"/>
              <a:pathLst>
                <a:path w="140136" h="164373" extrusionOk="0">
                  <a:moveTo>
                    <a:pt x="77668" y="1"/>
                  </a:moveTo>
                  <a:lnTo>
                    <a:pt x="0" y="8873"/>
                  </a:lnTo>
                  <a:lnTo>
                    <a:pt x="685" y="17224"/>
                  </a:lnTo>
                  <a:lnTo>
                    <a:pt x="1925" y="32457"/>
                  </a:lnTo>
                  <a:lnTo>
                    <a:pt x="26487" y="91989"/>
                  </a:lnTo>
                  <a:lnTo>
                    <a:pt x="10112" y="132470"/>
                  </a:lnTo>
                  <a:lnTo>
                    <a:pt x="11319" y="147181"/>
                  </a:lnTo>
                  <a:cubicBezTo>
                    <a:pt x="12102" y="156902"/>
                    <a:pt x="20192" y="164372"/>
                    <a:pt x="29945" y="164372"/>
                  </a:cubicBezTo>
                  <a:lnTo>
                    <a:pt x="110190" y="164372"/>
                  </a:lnTo>
                  <a:cubicBezTo>
                    <a:pt x="119943" y="164372"/>
                    <a:pt x="128033" y="156902"/>
                    <a:pt x="128816" y="147181"/>
                  </a:cubicBezTo>
                  <a:lnTo>
                    <a:pt x="130023" y="132470"/>
                  </a:lnTo>
                  <a:lnTo>
                    <a:pt x="121607" y="61848"/>
                  </a:lnTo>
                  <a:lnTo>
                    <a:pt x="138210" y="32457"/>
                  </a:lnTo>
                  <a:lnTo>
                    <a:pt x="139450" y="17224"/>
                  </a:lnTo>
                  <a:lnTo>
                    <a:pt x="140135" y="8873"/>
                  </a:lnTo>
                  <a:lnTo>
                    <a:pt x="776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5345176" y="1605513"/>
              <a:ext cx="480316" cy="59423"/>
            </a:xfrm>
            <a:custGeom>
              <a:avLst/>
              <a:gdLst/>
              <a:ahLst/>
              <a:cxnLst/>
              <a:rect l="l" t="t" r="r" b="b"/>
              <a:pathLst>
                <a:path w="140136" h="17224" extrusionOk="0">
                  <a:moveTo>
                    <a:pt x="77668" y="1"/>
                  </a:moveTo>
                  <a:lnTo>
                    <a:pt x="0" y="8873"/>
                  </a:lnTo>
                  <a:lnTo>
                    <a:pt x="685" y="17224"/>
                  </a:lnTo>
                  <a:lnTo>
                    <a:pt x="139450" y="17224"/>
                  </a:lnTo>
                  <a:lnTo>
                    <a:pt x="140135" y="8873"/>
                  </a:lnTo>
                  <a:lnTo>
                    <a:pt x="77668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5345176" y="1605513"/>
              <a:ext cx="310484" cy="567087"/>
            </a:xfrm>
            <a:custGeom>
              <a:avLst/>
              <a:gdLst/>
              <a:ahLst/>
              <a:cxnLst/>
              <a:rect l="l" t="t" r="r" b="b"/>
              <a:pathLst>
                <a:path w="90586" h="164373" extrusionOk="0">
                  <a:moveTo>
                    <a:pt x="77668" y="1"/>
                  </a:moveTo>
                  <a:lnTo>
                    <a:pt x="0" y="8873"/>
                  </a:lnTo>
                  <a:lnTo>
                    <a:pt x="11319" y="147181"/>
                  </a:lnTo>
                  <a:cubicBezTo>
                    <a:pt x="12102" y="156902"/>
                    <a:pt x="20192" y="164372"/>
                    <a:pt x="29945" y="164372"/>
                  </a:cubicBezTo>
                  <a:lnTo>
                    <a:pt x="58944" y="164372"/>
                  </a:lnTo>
                  <a:cubicBezTo>
                    <a:pt x="49223" y="164372"/>
                    <a:pt x="41101" y="156902"/>
                    <a:pt x="40318" y="147181"/>
                  </a:cubicBezTo>
                  <a:lnTo>
                    <a:pt x="28999" y="8873"/>
                  </a:lnTo>
                  <a:lnTo>
                    <a:pt x="90585" y="1827"/>
                  </a:lnTo>
                  <a:lnTo>
                    <a:pt x="77668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5278652" y="1584468"/>
              <a:ext cx="613361" cy="51660"/>
            </a:xfrm>
            <a:custGeom>
              <a:avLst/>
              <a:gdLst/>
              <a:ahLst/>
              <a:cxnLst/>
              <a:rect l="l" t="t" r="r" b="b"/>
              <a:pathLst>
                <a:path w="178953" h="14974" extrusionOk="0">
                  <a:moveTo>
                    <a:pt x="7470" y="1"/>
                  </a:moveTo>
                  <a:cubicBezTo>
                    <a:pt x="3328" y="1"/>
                    <a:pt x="0" y="3361"/>
                    <a:pt x="0" y="7503"/>
                  </a:cubicBezTo>
                  <a:cubicBezTo>
                    <a:pt x="0" y="11613"/>
                    <a:pt x="3328" y="14973"/>
                    <a:pt x="7470" y="14973"/>
                  </a:cubicBezTo>
                  <a:lnTo>
                    <a:pt x="171483" y="14973"/>
                  </a:lnTo>
                  <a:cubicBezTo>
                    <a:pt x="175626" y="14973"/>
                    <a:pt x="178953" y="11613"/>
                    <a:pt x="178953" y="7503"/>
                  </a:cubicBezTo>
                  <a:cubicBezTo>
                    <a:pt x="178953" y="3361"/>
                    <a:pt x="175626" y="1"/>
                    <a:pt x="171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5278652" y="1584468"/>
              <a:ext cx="157758" cy="51660"/>
            </a:xfrm>
            <a:custGeom>
              <a:avLst/>
              <a:gdLst/>
              <a:ahLst/>
              <a:cxnLst/>
              <a:rect l="l" t="t" r="r" b="b"/>
              <a:pathLst>
                <a:path w="46027" h="14974" extrusionOk="0">
                  <a:moveTo>
                    <a:pt x="7470" y="1"/>
                  </a:moveTo>
                  <a:cubicBezTo>
                    <a:pt x="5415" y="1"/>
                    <a:pt x="3523" y="849"/>
                    <a:pt x="2186" y="2219"/>
                  </a:cubicBezTo>
                  <a:cubicBezTo>
                    <a:pt x="848" y="3556"/>
                    <a:pt x="0" y="5416"/>
                    <a:pt x="0" y="7503"/>
                  </a:cubicBezTo>
                  <a:cubicBezTo>
                    <a:pt x="0" y="11613"/>
                    <a:pt x="3360" y="14973"/>
                    <a:pt x="7470" y="14973"/>
                  </a:cubicBezTo>
                  <a:lnTo>
                    <a:pt x="46027" y="14973"/>
                  </a:lnTo>
                  <a:cubicBezTo>
                    <a:pt x="41884" y="14973"/>
                    <a:pt x="38557" y="11613"/>
                    <a:pt x="38557" y="7503"/>
                  </a:cubicBezTo>
                  <a:cubicBezTo>
                    <a:pt x="38557" y="5416"/>
                    <a:pt x="39372" y="3556"/>
                    <a:pt x="40742" y="2219"/>
                  </a:cubicBezTo>
                  <a:cubicBezTo>
                    <a:pt x="42080" y="849"/>
                    <a:pt x="43972" y="1"/>
                    <a:pt x="4602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5351771" y="1717489"/>
              <a:ext cx="467124" cy="345045"/>
            </a:xfrm>
            <a:custGeom>
              <a:avLst/>
              <a:gdLst/>
              <a:ahLst/>
              <a:cxnLst/>
              <a:rect l="l" t="t" r="r" b="b"/>
              <a:pathLst>
                <a:path w="136287" h="100013" extrusionOk="0">
                  <a:moveTo>
                    <a:pt x="1" y="0"/>
                  </a:moveTo>
                  <a:lnTo>
                    <a:pt x="8188" y="100013"/>
                  </a:lnTo>
                  <a:lnTo>
                    <a:pt x="128099" y="100013"/>
                  </a:lnTo>
                  <a:lnTo>
                    <a:pt x="1362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5351771" y="1717489"/>
              <a:ext cx="127462" cy="345045"/>
            </a:xfrm>
            <a:custGeom>
              <a:avLst/>
              <a:gdLst/>
              <a:ahLst/>
              <a:cxnLst/>
              <a:rect l="l" t="t" r="r" b="b"/>
              <a:pathLst>
                <a:path w="37188" h="100013" extrusionOk="0">
                  <a:moveTo>
                    <a:pt x="1" y="0"/>
                  </a:moveTo>
                  <a:lnTo>
                    <a:pt x="8188" y="100013"/>
                  </a:lnTo>
                  <a:lnTo>
                    <a:pt x="37187" y="100013"/>
                  </a:lnTo>
                  <a:lnTo>
                    <a:pt x="29000" y="0"/>
                  </a:lnTo>
                  <a:close/>
                </a:path>
              </a:pathLst>
            </a:custGeom>
            <a:solidFill>
              <a:srgbClr val="E1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5472351" y="1777025"/>
              <a:ext cx="225900" cy="22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37"/>
          <p:cNvSpPr/>
          <p:nvPr/>
        </p:nvSpPr>
        <p:spPr>
          <a:xfrm>
            <a:off x="3857250" y="2571900"/>
            <a:ext cx="1429500" cy="1429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37"/>
          <p:cNvSpPr txBox="1">
            <a:spLocks noGrp="1"/>
          </p:cNvSpPr>
          <p:nvPr>
            <p:ph type="title"/>
          </p:nvPr>
        </p:nvSpPr>
        <p:spPr>
          <a:xfrm>
            <a:off x="457200" y="366668"/>
            <a:ext cx="8229600" cy="3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Опрос потребителей</a:t>
            </a:r>
            <a:endParaRPr dirty="0"/>
          </a:p>
        </p:txBody>
      </p:sp>
      <p:sp>
        <p:nvSpPr>
          <p:cNvPr id="2217" name="Google Shape;2217;p37"/>
          <p:cNvSpPr/>
          <p:nvPr/>
        </p:nvSpPr>
        <p:spPr>
          <a:xfrm>
            <a:off x="1499641" y="2571750"/>
            <a:ext cx="1965900" cy="46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chemeClr val="lt1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218" name="Google Shape;2218;p37"/>
          <p:cNvSpPr/>
          <p:nvPr/>
        </p:nvSpPr>
        <p:spPr>
          <a:xfrm rot="10800000" flipH="1">
            <a:off x="1499638" y="3076800"/>
            <a:ext cx="1965900" cy="929100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219" name="Google Shape;2219;p37"/>
          <p:cNvSpPr/>
          <p:nvPr/>
        </p:nvSpPr>
        <p:spPr>
          <a:xfrm>
            <a:off x="5678449" y="2571750"/>
            <a:ext cx="1965600" cy="46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chemeClr val="lt1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220" name="Google Shape;2220;p37"/>
          <p:cNvSpPr/>
          <p:nvPr/>
        </p:nvSpPr>
        <p:spPr>
          <a:xfrm rot="10800000" flipH="1">
            <a:off x="5678617" y="3076800"/>
            <a:ext cx="1965600" cy="929100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241" name="Google Shape;2241;p37"/>
          <p:cNvSpPr txBox="1">
            <a:spLocks noGrp="1"/>
          </p:cNvSpPr>
          <p:nvPr>
            <p:ph type="title"/>
          </p:nvPr>
        </p:nvSpPr>
        <p:spPr>
          <a:xfrm>
            <a:off x="457200" y="841800"/>
            <a:ext cx="8229600" cy="2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Январь 2023 г.</a:t>
            </a:r>
            <a:endParaRPr sz="1800" dirty="0"/>
          </a:p>
        </p:txBody>
      </p:sp>
      <p:cxnSp>
        <p:nvCxnSpPr>
          <p:cNvPr id="2246" name="Google Shape;2246;p37"/>
          <p:cNvCxnSpPr>
            <a:stCxn id="2217" idx="3"/>
            <a:endCxn id="2215" idx="0"/>
          </p:cNvCxnSpPr>
          <p:nvPr/>
        </p:nvCxnSpPr>
        <p:spPr>
          <a:xfrm rot="-5400000" flipH="1">
            <a:off x="3527041" y="1527300"/>
            <a:ext cx="600" cy="2089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7" name="Google Shape;2247;p37"/>
          <p:cNvCxnSpPr>
            <a:stCxn id="2215" idx="0"/>
            <a:endCxn id="2219" idx="3"/>
          </p:cNvCxnSpPr>
          <p:nvPr/>
        </p:nvCxnSpPr>
        <p:spPr>
          <a:xfrm rot="-5400000" flipH="1">
            <a:off x="5616300" y="1527600"/>
            <a:ext cx="600" cy="2089200"/>
          </a:xfrm>
          <a:prstGeom prst="curvedConnector3">
            <a:avLst>
              <a:gd name="adj1" fmla="val -397125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248" name="Google Shape;2248;p37"/>
          <p:cNvGrpSpPr/>
          <p:nvPr/>
        </p:nvGrpSpPr>
        <p:grpSpPr>
          <a:xfrm>
            <a:off x="1637195" y="2571750"/>
            <a:ext cx="1690710" cy="1010720"/>
            <a:chOff x="1209750" y="1854675"/>
            <a:chExt cx="1572900" cy="1010720"/>
          </a:xfrm>
        </p:grpSpPr>
        <p:sp>
          <p:nvSpPr>
            <p:cNvPr id="2249" name="Google Shape;2249;p37"/>
            <p:cNvSpPr txBox="1"/>
            <p:nvPr/>
          </p:nvSpPr>
          <p:spPr>
            <a:xfrm>
              <a:off x="1209750" y="1854675"/>
              <a:ext cx="15729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80%</a:t>
              </a:r>
              <a:endParaRPr sz="3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250" name="Google Shape;2250;p37"/>
            <p:cNvSpPr txBox="1"/>
            <p:nvPr/>
          </p:nvSpPr>
          <p:spPr>
            <a:xfrm>
              <a:off x="1209750" y="2595395"/>
              <a:ext cx="15729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Женщины</a:t>
              </a:r>
              <a:endParaRPr sz="22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252" name="Google Shape;2252;p37"/>
          <p:cNvGrpSpPr/>
          <p:nvPr/>
        </p:nvGrpSpPr>
        <p:grpSpPr>
          <a:xfrm>
            <a:off x="5815704" y="2571750"/>
            <a:ext cx="1690553" cy="1042614"/>
            <a:chOff x="5895893" y="1854675"/>
            <a:chExt cx="1572900" cy="1042614"/>
          </a:xfrm>
        </p:grpSpPr>
        <p:sp>
          <p:nvSpPr>
            <p:cNvPr id="2253" name="Google Shape;2253;p37"/>
            <p:cNvSpPr txBox="1"/>
            <p:nvPr/>
          </p:nvSpPr>
          <p:spPr>
            <a:xfrm>
              <a:off x="5895893" y="1854675"/>
              <a:ext cx="15729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20%</a:t>
              </a:r>
              <a:endParaRPr sz="34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254" name="Google Shape;2254;p37"/>
            <p:cNvSpPr txBox="1"/>
            <p:nvPr/>
          </p:nvSpPr>
          <p:spPr>
            <a:xfrm>
              <a:off x="5895893" y="2627289"/>
              <a:ext cx="15729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Мужчины</a:t>
              </a:r>
              <a:endParaRPr sz="22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256" name="Google Shape;2256;p37"/>
          <p:cNvSpPr/>
          <p:nvPr/>
        </p:nvSpPr>
        <p:spPr>
          <a:xfrm>
            <a:off x="3857275" y="2571750"/>
            <a:ext cx="1429500" cy="1429800"/>
          </a:xfrm>
          <a:prstGeom prst="donut">
            <a:avLst>
              <a:gd name="adj" fmla="val 179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57" name="Google Shape;2257;p37"/>
          <p:cNvSpPr/>
          <p:nvPr/>
        </p:nvSpPr>
        <p:spPr>
          <a:xfrm>
            <a:off x="3857275" y="2572050"/>
            <a:ext cx="1429500" cy="1429500"/>
          </a:xfrm>
          <a:prstGeom prst="blockArc">
            <a:avLst>
              <a:gd name="adj1" fmla="val 16201802"/>
              <a:gd name="adj2" fmla="val 20249662"/>
              <a:gd name="adj3" fmla="val 179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8" name="Google Shape;2258;p37"/>
          <p:cNvGrpSpPr/>
          <p:nvPr/>
        </p:nvGrpSpPr>
        <p:grpSpPr>
          <a:xfrm>
            <a:off x="4374377" y="2889486"/>
            <a:ext cx="395296" cy="794328"/>
            <a:chOff x="4199025" y="2091850"/>
            <a:chExt cx="703875" cy="1414150"/>
          </a:xfrm>
        </p:grpSpPr>
        <p:sp>
          <p:nvSpPr>
            <p:cNvPr id="2259" name="Google Shape;2259;p37"/>
            <p:cNvSpPr/>
            <p:nvPr/>
          </p:nvSpPr>
          <p:spPr>
            <a:xfrm>
              <a:off x="4199025" y="2138325"/>
              <a:ext cx="703875" cy="1367675"/>
            </a:xfrm>
            <a:custGeom>
              <a:avLst/>
              <a:gdLst/>
              <a:ahLst/>
              <a:cxnLst/>
              <a:rect l="l" t="t" r="r" b="b"/>
              <a:pathLst>
                <a:path w="28155" h="54707" extrusionOk="0">
                  <a:moveTo>
                    <a:pt x="9708" y="1"/>
                  </a:moveTo>
                  <a:cubicBezTo>
                    <a:pt x="9841" y="3770"/>
                    <a:pt x="9841" y="14011"/>
                    <a:pt x="5838" y="19248"/>
                  </a:cubicBezTo>
                  <a:cubicBezTo>
                    <a:pt x="868" y="25753"/>
                    <a:pt x="1" y="35826"/>
                    <a:pt x="501" y="44232"/>
                  </a:cubicBezTo>
                  <a:cubicBezTo>
                    <a:pt x="635" y="46567"/>
                    <a:pt x="1168" y="48602"/>
                    <a:pt x="1835" y="50404"/>
                  </a:cubicBezTo>
                  <a:cubicBezTo>
                    <a:pt x="2903" y="53005"/>
                    <a:pt x="5405" y="54707"/>
                    <a:pt x="8173" y="54707"/>
                  </a:cubicBezTo>
                  <a:lnTo>
                    <a:pt x="20015" y="54707"/>
                  </a:lnTo>
                  <a:cubicBezTo>
                    <a:pt x="22817" y="54707"/>
                    <a:pt x="25319" y="53005"/>
                    <a:pt x="26320" y="50404"/>
                  </a:cubicBezTo>
                  <a:cubicBezTo>
                    <a:pt x="26987" y="48602"/>
                    <a:pt x="27520" y="46567"/>
                    <a:pt x="27654" y="44232"/>
                  </a:cubicBezTo>
                  <a:cubicBezTo>
                    <a:pt x="28154" y="35826"/>
                    <a:pt x="27287" y="25753"/>
                    <a:pt x="22317" y="19248"/>
                  </a:cubicBezTo>
                  <a:cubicBezTo>
                    <a:pt x="18314" y="14011"/>
                    <a:pt x="18314" y="3770"/>
                    <a:pt x="18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4251575" y="2300950"/>
              <a:ext cx="599625" cy="1160850"/>
            </a:xfrm>
            <a:custGeom>
              <a:avLst/>
              <a:gdLst/>
              <a:ahLst/>
              <a:cxnLst/>
              <a:rect l="l" t="t" r="r" b="b"/>
              <a:pathLst>
                <a:path w="23985" h="46434" extrusionOk="0">
                  <a:moveTo>
                    <a:pt x="9340" y="0"/>
                  </a:moveTo>
                  <a:cubicBezTo>
                    <a:pt x="9007" y="4670"/>
                    <a:pt x="7973" y="10208"/>
                    <a:pt x="5237" y="13810"/>
                  </a:cubicBezTo>
                  <a:cubicBezTo>
                    <a:pt x="4070" y="15378"/>
                    <a:pt x="3136" y="17213"/>
                    <a:pt x="2335" y="19348"/>
                  </a:cubicBezTo>
                  <a:cubicBezTo>
                    <a:pt x="1701" y="21016"/>
                    <a:pt x="1201" y="22850"/>
                    <a:pt x="868" y="24852"/>
                  </a:cubicBezTo>
                  <a:cubicBezTo>
                    <a:pt x="200" y="28654"/>
                    <a:pt x="0" y="32924"/>
                    <a:pt x="300" y="37661"/>
                  </a:cubicBezTo>
                  <a:cubicBezTo>
                    <a:pt x="367" y="39562"/>
                    <a:pt x="801" y="41430"/>
                    <a:pt x="1501" y="43265"/>
                  </a:cubicBezTo>
                  <a:cubicBezTo>
                    <a:pt x="2202" y="45166"/>
                    <a:pt x="4070" y="46434"/>
                    <a:pt x="6138" y="46434"/>
                  </a:cubicBezTo>
                  <a:lnTo>
                    <a:pt x="17980" y="46434"/>
                  </a:lnTo>
                  <a:cubicBezTo>
                    <a:pt x="20015" y="46434"/>
                    <a:pt x="21849" y="45199"/>
                    <a:pt x="22583" y="43265"/>
                  </a:cubicBezTo>
                  <a:cubicBezTo>
                    <a:pt x="23250" y="41463"/>
                    <a:pt x="23684" y="39562"/>
                    <a:pt x="23817" y="37661"/>
                  </a:cubicBezTo>
                  <a:cubicBezTo>
                    <a:pt x="23984" y="34158"/>
                    <a:pt x="23917" y="30889"/>
                    <a:pt x="23650" y="27887"/>
                  </a:cubicBezTo>
                  <a:cubicBezTo>
                    <a:pt x="23550" y="26853"/>
                    <a:pt x="23384" y="25819"/>
                    <a:pt x="23217" y="24818"/>
                  </a:cubicBezTo>
                  <a:cubicBezTo>
                    <a:pt x="22416" y="20248"/>
                    <a:pt x="20915" y="16546"/>
                    <a:pt x="18847" y="13810"/>
                  </a:cubicBezTo>
                  <a:cubicBezTo>
                    <a:pt x="16145" y="10208"/>
                    <a:pt x="15078" y="4670"/>
                    <a:pt x="14744" y="0"/>
                  </a:cubicBezTo>
                  <a:close/>
                </a:path>
              </a:pathLst>
            </a:custGeom>
            <a:solidFill>
              <a:srgbClr val="FFFFFF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4253225" y="2783800"/>
              <a:ext cx="596300" cy="677175"/>
            </a:xfrm>
            <a:custGeom>
              <a:avLst/>
              <a:gdLst/>
              <a:ahLst/>
              <a:cxnLst/>
              <a:rect l="l" t="t" r="r" b="b"/>
              <a:pathLst>
                <a:path w="23852" h="27087" extrusionOk="0">
                  <a:moveTo>
                    <a:pt x="2236" y="0"/>
                  </a:moveTo>
                  <a:cubicBezTo>
                    <a:pt x="1602" y="1668"/>
                    <a:pt x="1102" y="3503"/>
                    <a:pt x="768" y="5504"/>
                  </a:cubicBezTo>
                  <a:cubicBezTo>
                    <a:pt x="501" y="6905"/>
                    <a:pt x="335" y="8406"/>
                    <a:pt x="234" y="9941"/>
                  </a:cubicBezTo>
                  <a:cubicBezTo>
                    <a:pt x="1" y="12543"/>
                    <a:pt x="1" y="15345"/>
                    <a:pt x="168" y="18280"/>
                  </a:cubicBezTo>
                  <a:cubicBezTo>
                    <a:pt x="268" y="20215"/>
                    <a:pt x="668" y="22083"/>
                    <a:pt x="1402" y="23917"/>
                  </a:cubicBezTo>
                  <a:cubicBezTo>
                    <a:pt x="2102" y="25785"/>
                    <a:pt x="3970" y="27086"/>
                    <a:pt x="6005" y="27086"/>
                  </a:cubicBezTo>
                  <a:lnTo>
                    <a:pt x="17847" y="27086"/>
                  </a:lnTo>
                  <a:cubicBezTo>
                    <a:pt x="19915" y="27086"/>
                    <a:pt x="21750" y="25852"/>
                    <a:pt x="22484" y="23917"/>
                  </a:cubicBezTo>
                  <a:cubicBezTo>
                    <a:pt x="23151" y="22116"/>
                    <a:pt x="23584" y="20215"/>
                    <a:pt x="23685" y="18280"/>
                  </a:cubicBezTo>
                  <a:cubicBezTo>
                    <a:pt x="23751" y="18113"/>
                    <a:pt x="23751" y="17946"/>
                    <a:pt x="23751" y="17780"/>
                  </a:cubicBezTo>
                  <a:cubicBezTo>
                    <a:pt x="23785" y="17012"/>
                    <a:pt x="23818" y="16179"/>
                    <a:pt x="23818" y="15378"/>
                  </a:cubicBezTo>
                  <a:cubicBezTo>
                    <a:pt x="23851" y="13010"/>
                    <a:pt x="23785" y="10741"/>
                    <a:pt x="23618" y="8540"/>
                  </a:cubicBezTo>
                  <a:cubicBezTo>
                    <a:pt x="22821" y="9020"/>
                    <a:pt x="21754" y="9251"/>
                    <a:pt x="20537" y="9251"/>
                  </a:cubicBezTo>
                  <a:cubicBezTo>
                    <a:pt x="17015" y="9251"/>
                    <a:pt x="12240" y="7316"/>
                    <a:pt x="9141" y="3870"/>
                  </a:cubicBezTo>
                  <a:cubicBezTo>
                    <a:pt x="6472" y="901"/>
                    <a:pt x="4037" y="34"/>
                    <a:pt x="2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4253225" y="3033975"/>
              <a:ext cx="593800" cy="427825"/>
            </a:xfrm>
            <a:custGeom>
              <a:avLst/>
              <a:gdLst/>
              <a:ahLst/>
              <a:cxnLst/>
              <a:rect l="l" t="t" r="r" b="b"/>
              <a:pathLst>
                <a:path w="23752" h="17113" extrusionOk="0">
                  <a:moveTo>
                    <a:pt x="234" y="0"/>
                  </a:moveTo>
                  <a:cubicBezTo>
                    <a:pt x="1" y="2569"/>
                    <a:pt x="1" y="5371"/>
                    <a:pt x="168" y="8340"/>
                  </a:cubicBezTo>
                  <a:cubicBezTo>
                    <a:pt x="268" y="10241"/>
                    <a:pt x="668" y="12109"/>
                    <a:pt x="1402" y="13944"/>
                  </a:cubicBezTo>
                  <a:cubicBezTo>
                    <a:pt x="2102" y="15845"/>
                    <a:pt x="3970" y="17113"/>
                    <a:pt x="6005" y="17113"/>
                  </a:cubicBezTo>
                  <a:lnTo>
                    <a:pt x="17847" y="17113"/>
                  </a:lnTo>
                  <a:cubicBezTo>
                    <a:pt x="19915" y="17113"/>
                    <a:pt x="21750" y="15878"/>
                    <a:pt x="22484" y="13944"/>
                  </a:cubicBezTo>
                  <a:cubicBezTo>
                    <a:pt x="23151" y="12142"/>
                    <a:pt x="23584" y="10241"/>
                    <a:pt x="23685" y="8340"/>
                  </a:cubicBezTo>
                  <a:cubicBezTo>
                    <a:pt x="23751" y="8173"/>
                    <a:pt x="23751" y="8006"/>
                    <a:pt x="23751" y="7839"/>
                  </a:cubicBezTo>
                  <a:cubicBezTo>
                    <a:pt x="22416" y="7772"/>
                    <a:pt x="21415" y="7735"/>
                    <a:pt x="20603" y="7735"/>
                  </a:cubicBezTo>
                  <a:cubicBezTo>
                    <a:pt x="18190" y="7735"/>
                    <a:pt x="17448" y="8067"/>
                    <a:pt x="14578" y="8940"/>
                  </a:cubicBezTo>
                  <a:cubicBezTo>
                    <a:pt x="13109" y="9365"/>
                    <a:pt x="11855" y="9552"/>
                    <a:pt x="10777" y="9552"/>
                  </a:cubicBezTo>
                  <a:cubicBezTo>
                    <a:pt x="3558" y="9552"/>
                    <a:pt x="4181" y="119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4307450" y="2784425"/>
              <a:ext cx="534575" cy="253325"/>
            </a:xfrm>
            <a:custGeom>
              <a:avLst/>
              <a:gdLst/>
              <a:ahLst/>
              <a:cxnLst/>
              <a:rect l="l" t="t" r="r" b="b"/>
              <a:pathLst>
                <a:path w="21383" h="10133" extrusionOk="0">
                  <a:moveTo>
                    <a:pt x="207" y="0"/>
                  </a:moveTo>
                  <a:cubicBezTo>
                    <a:pt x="70" y="0"/>
                    <a:pt x="0" y="9"/>
                    <a:pt x="0" y="9"/>
                  </a:cubicBezTo>
                  <a:cubicBezTo>
                    <a:pt x="57" y="5"/>
                    <a:pt x="114" y="3"/>
                    <a:pt x="172" y="3"/>
                  </a:cubicBezTo>
                  <a:cubicBezTo>
                    <a:pt x="3093" y="3"/>
                    <a:pt x="7063" y="4887"/>
                    <a:pt x="9974" y="6980"/>
                  </a:cubicBezTo>
                  <a:cubicBezTo>
                    <a:pt x="13101" y="9184"/>
                    <a:pt x="16312" y="10133"/>
                    <a:pt x="18522" y="10133"/>
                  </a:cubicBezTo>
                  <a:cubicBezTo>
                    <a:pt x="20226" y="10133"/>
                    <a:pt x="21334" y="9569"/>
                    <a:pt x="21349" y="8581"/>
                  </a:cubicBezTo>
                  <a:cubicBezTo>
                    <a:pt x="21382" y="6347"/>
                    <a:pt x="18046" y="7647"/>
                    <a:pt x="14044" y="6680"/>
                  </a:cubicBezTo>
                  <a:cubicBezTo>
                    <a:pt x="11542" y="6046"/>
                    <a:pt x="7539" y="2877"/>
                    <a:pt x="4603" y="1343"/>
                  </a:cubicBezTo>
                  <a:cubicBezTo>
                    <a:pt x="2249" y="126"/>
                    <a:pt x="734" y="0"/>
                    <a:pt x="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4393538" y="2165025"/>
              <a:ext cx="315250" cy="20875"/>
            </a:xfrm>
            <a:custGeom>
              <a:avLst/>
              <a:gdLst/>
              <a:ahLst/>
              <a:cxnLst/>
              <a:rect l="l" t="t" r="r" b="b"/>
              <a:pathLst>
                <a:path w="12610" h="835" extrusionOk="0">
                  <a:moveTo>
                    <a:pt x="6305" y="0"/>
                  </a:moveTo>
                  <a:cubicBezTo>
                    <a:pt x="2836" y="0"/>
                    <a:pt x="0" y="200"/>
                    <a:pt x="0" y="434"/>
                  </a:cubicBezTo>
                  <a:cubicBezTo>
                    <a:pt x="0" y="667"/>
                    <a:pt x="2836" y="834"/>
                    <a:pt x="6305" y="834"/>
                  </a:cubicBezTo>
                  <a:cubicBezTo>
                    <a:pt x="9774" y="834"/>
                    <a:pt x="12609" y="667"/>
                    <a:pt x="12609" y="434"/>
                  </a:cubicBezTo>
                  <a:cubicBezTo>
                    <a:pt x="12609" y="200"/>
                    <a:pt x="9774" y="0"/>
                    <a:pt x="6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4394375" y="2101400"/>
              <a:ext cx="313575" cy="73425"/>
            </a:xfrm>
            <a:custGeom>
              <a:avLst/>
              <a:gdLst/>
              <a:ahLst/>
              <a:cxnLst/>
              <a:rect l="l" t="t" r="r" b="b"/>
              <a:pathLst>
                <a:path w="12543" h="2937" extrusionOk="0">
                  <a:moveTo>
                    <a:pt x="0" y="1"/>
                  </a:moveTo>
                  <a:lnTo>
                    <a:pt x="0" y="2936"/>
                  </a:lnTo>
                  <a:lnTo>
                    <a:pt x="12543" y="2936"/>
                  </a:lnTo>
                  <a:lnTo>
                    <a:pt x="12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393950" y="2091850"/>
              <a:ext cx="314425" cy="20875"/>
            </a:xfrm>
            <a:custGeom>
              <a:avLst/>
              <a:gdLst/>
              <a:ahLst/>
              <a:cxnLst/>
              <a:rect l="l" t="t" r="r" b="b"/>
              <a:pathLst>
                <a:path w="12577" h="835" extrusionOk="0">
                  <a:moveTo>
                    <a:pt x="6305" y="0"/>
                  </a:moveTo>
                  <a:cubicBezTo>
                    <a:pt x="2803" y="0"/>
                    <a:pt x="1" y="167"/>
                    <a:pt x="1" y="434"/>
                  </a:cubicBezTo>
                  <a:cubicBezTo>
                    <a:pt x="1" y="634"/>
                    <a:pt x="2803" y="834"/>
                    <a:pt x="6305" y="834"/>
                  </a:cubicBezTo>
                  <a:cubicBezTo>
                    <a:pt x="9808" y="834"/>
                    <a:pt x="12577" y="667"/>
                    <a:pt x="12577" y="434"/>
                  </a:cubicBezTo>
                  <a:cubicBezTo>
                    <a:pt x="12577" y="234"/>
                    <a:pt x="9808" y="0"/>
                    <a:pt x="6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4332450" y="2348275"/>
              <a:ext cx="171000" cy="169950"/>
            </a:xfrm>
            <a:custGeom>
              <a:avLst/>
              <a:gdLst/>
              <a:ahLst/>
              <a:cxnLst/>
              <a:rect l="l" t="t" r="r" b="b"/>
              <a:pathLst>
                <a:path w="6840" h="6798" extrusionOk="0">
                  <a:moveTo>
                    <a:pt x="3407" y="0"/>
                  </a:moveTo>
                  <a:cubicBezTo>
                    <a:pt x="3370" y="0"/>
                    <a:pt x="3337" y="26"/>
                    <a:pt x="3337" y="76"/>
                  </a:cubicBezTo>
                  <a:cubicBezTo>
                    <a:pt x="2936" y="2477"/>
                    <a:pt x="2503" y="2944"/>
                    <a:pt x="101" y="3311"/>
                  </a:cubicBezTo>
                  <a:cubicBezTo>
                    <a:pt x="1" y="3345"/>
                    <a:pt x="1" y="3478"/>
                    <a:pt x="101" y="3478"/>
                  </a:cubicBezTo>
                  <a:cubicBezTo>
                    <a:pt x="2503" y="3912"/>
                    <a:pt x="2970" y="4312"/>
                    <a:pt x="3337" y="6747"/>
                  </a:cubicBezTo>
                  <a:cubicBezTo>
                    <a:pt x="3353" y="6780"/>
                    <a:pt x="3395" y="6797"/>
                    <a:pt x="3432" y="6797"/>
                  </a:cubicBezTo>
                  <a:cubicBezTo>
                    <a:pt x="3470" y="6797"/>
                    <a:pt x="3503" y="6780"/>
                    <a:pt x="3503" y="6747"/>
                  </a:cubicBezTo>
                  <a:cubicBezTo>
                    <a:pt x="3937" y="4312"/>
                    <a:pt x="4337" y="3845"/>
                    <a:pt x="6772" y="3478"/>
                  </a:cubicBezTo>
                  <a:cubicBezTo>
                    <a:pt x="6839" y="3445"/>
                    <a:pt x="6839" y="3311"/>
                    <a:pt x="6772" y="3311"/>
                  </a:cubicBezTo>
                  <a:cubicBezTo>
                    <a:pt x="4337" y="2911"/>
                    <a:pt x="3904" y="2477"/>
                    <a:pt x="3503" y="76"/>
                  </a:cubicBezTo>
                  <a:cubicBezTo>
                    <a:pt x="3487" y="26"/>
                    <a:pt x="3445" y="0"/>
                    <a:pt x="3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4722750" y="2761900"/>
              <a:ext cx="170975" cy="169950"/>
            </a:xfrm>
            <a:custGeom>
              <a:avLst/>
              <a:gdLst/>
              <a:ahLst/>
              <a:cxnLst/>
              <a:rect l="l" t="t" r="r" b="b"/>
              <a:pathLst>
                <a:path w="6839" h="6798" extrusionOk="0">
                  <a:moveTo>
                    <a:pt x="3407" y="1"/>
                  </a:moveTo>
                  <a:cubicBezTo>
                    <a:pt x="3369" y="1"/>
                    <a:pt x="3336" y="26"/>
                    <a:pt x="3336" y="76"/>
                  </a:cubicBezTo>
                  <a:cubicBezTo>
                    <a:pt x="2902" y="2477"/>
                    <a:pt x="2502" y="2944"/>
                    <a:pt x="67" y="3311"/>
                  </a:cubicBezTo>
                  <a:cubicBezTo>
                    <a:pt x="0" y="3378"/>
                    <a:pt x="0" y="3478"/>
                    <a:pt x="67" y="3478"/>
                  </a:cubicBezTo>
                  <a:cubicBezTo>
                    <a:pt x="2502" y="3912"/>
                    <a:pt x="2935" y="4312"/>
                    <a:pt x="3336" y="6747"/>
                  </a:cubicBezTo>
                  <a:cubicBezTo>
                    <a:pt x="3352" y="6781"/>
                    <a:pt x="3394" y="6797"/>
                    <a:pt x="3432" y="6797"/>
                  </a:cubicBezTo>
                  <a:cubicBezTo>
                    <a:pt x="3469" y="6797"/>
                    <a:pt x="3503" y="6781"/>
                    <a:pt x="3503" y="6747"/>
                  </a:cubicBezTo>
                  <a:cubicBezTo>
                    <a:pt x="3903" y="4312"/>
                    <a:pt x="4336" y="3878"/>
                    <a:pt x="6738" y="3478"/>
                  </a:cubicBezTo>
                  <a:cubicBezTo>
                    <a:pt x="6838" y="3445"/>
                    <a:pt x="6838" y="3311"/>
                    <a:pt x="6738" y="3311"/>
                  </a:cubicBezTo>
                  <a:cubicBezTo>
                    <a:pt x="4336" y="2911"/>
                    <a:pt x="3869" y="2477"/>
                    <a:pt x="3503" y="76"/>
                  </a:cubicBezTo>
                  <a:cubicBezTo>
                    <a:pt x="3486" y="26"/>
                    <a:pt x="3444" y="1"/>
                    <a:pt x="3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4393950" y="2091850"/>
              <a:ext cx="314425" cy="20875"/>
            </a:xfrm>
            <a:custGeom>
              <a:avLst/>
              <a:gdLst/>
              <a:ahLst/>
              <a:cxnLst/>
              <a:rect l="l" t="t" r="r" b="b"/>
              <a:pathLst>
                <a:path w="12577" h="835" extrusionOk="0">
                  <a:moveTo>
                    <a:pt x="6305" y="0"/>
                  </a:moveTo>
                  <a:cubicBezTo>
                    <a:pt x="2803" y="0"/>
                    <a:pt x="1" y="167"/>
                    <a:pt x="1" y="434"/>
                  </a:cubicBezTo>
                  <a:cubicBezTo>
                    <a:pt x="1" y="634"/>
                    <a:pt x="2803" y="834"/>
                    <a:pt x="6305" y="834"/>
                  </a:cubicBezTo>
                  <a:cubicBezTo>
                    <a:pt x="9808" y="834"/>
                    <a:pt x="12577" y="667"/>
                    <a:pt x="12577" y="434"/>
                  </a:cubicBezTo>
                  <a:cubicBezTo>
                    <a:pt x="12577" y="234"/>
                    <a:pt x="9808" y="0"/>
                    <a:pt x="6305" y="0"/>
                  </a:cubicBezTo>
                  <a:close/>
                </a:path>
              </a:pathLst>
            </a:custGeom>
            <a:solidFill>
              <a:srgbClr val="FFFFFF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249;p37">
            <a:extLst>
              <a:ext uri="{FF2B5EF4-FFF2-40B4-BE49-F238E27FC236}">
                <a16:creationId xmlns:a16="http://schemas.microsoft.com/office/drawing/2014/main" id="{C480D829-8398-3743-EB40-C8C0CCB9B49E}"/>
              </a:ext>
            </a:extLst>
          </p:cNvPr>
          <p:cNvSpPr txBox="1"/>
          <p:nvPr/>
        </p:nvSpPr>
        <p:spPr>
          <a:xfrm>
            <a:off x="2699422" y="1902837"/>
            <a:ext cx="3691839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176 респондентов</a:t>
            </a:r>
            <a:endParaRPr sz="2400" dirty="0">
              <a:solidFill>
                <a:schemeClr val="bg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8" name="Google Shape;2978;p43"/>
          <p:cNvGrpSpPr/>
          <p:nvPr/>
        </p:nvGrpSpPr>
        <p:grpSpPr>
          <a:xfrm>
            <a:off x="457240" y="3487075"/>
            <a:ext cx="1799944" cy="708000"/>
            <a:chOff x="-3272475" y="2636798"/>
            <a:chExt cx="2076300" cy="708000"/>
          </a:xfrm>
        </p:grpSpPr>
        <p:sp>
          <p:nvSpPr>
            <p:cNvPr id="2979" name="Google Shape;2979;p43"/>
            <p:cNvSpPr txBox="1"/>
            <p:nvPr/>
          </p:nvSpPr>
          <p:spPr>
            <a:xfrm>
              <a:off x="-3272475" y="2636798"/>
              <a:ext cx="2076300" cy="43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dirty="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18-24 года</a:t>
              </a:r>
              <a:endParaRPr sz="34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980" name="Google Shape;2980;p43"/>
            <p:cNvSpPr txBox="1"/>
            <p:nvPr/>
          </p:nvSpPr>
          <p:spPr>
            <a:xfrm>
              <a:off x="-3272475" y="3074798"/>
              <a:ext cx="20763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22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86%</a:t>
              </a:r>
              <a:endParaRPr sz="22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982" name="Google Shape;2982;p43"/>
          <p:cNvSpPr/>
          <p:nvPr/>
        </p:nvSpPr>
        <p:spPr>
          <a:xfrm>
            <a:off x="6886825" y="2921575"/>
            <a:ext cx="1800000" cy="468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983" name="Google Shape;2983;p43"/>
          <p:cNvGrpSpPr/>
          <p:nvPr/>
        </p:nvGrpSpPr>
        <p:grpSpPr>
          <a:xfrm>
            <a:off x="8401909" y="2991423"/>
            <a:ext cx="194140" cy="328303"/>
            <a:chOff x="4317909" y="5034789"/>
            <a:chExt cx="130444" cy="220575"/>
          </a:xfrm>
        </p:grpSpPr>
        <p:sp>
          <p:nvSpPr>
            <p:cNvPr id="2984" name="Google Shape;2984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8" name="Google Shape;2988;p43"/>
          <p:cNvSpPr txBox="1">
            <a:spLocks noGrp="1"/>
          </p:cNvSpPr>
          <p:nvPr>
            <p:ph type="title"/>
          </p:nvPr>
        </p:nvSpPr>
        <p:spPr>
          <a:xfrm>
            <a:off x="457200" y="366668"/>
            <a:ext cx="8229600" cy="3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Возрастные группы</a:t>
            </a:r>
            <a:endParaRPr dirty="0"/>
          </a:p>
        </p:txBody>
      </p:sp>
      <p:cxnSp>
        <p:nvCxnSpPr>
          <p:cNvPr id="2989" name="Google Shape;2989;p43"/>
          <p:cNvCxnSpPr>
            <a:stCxn id="2990" idx="3"/>
            <a:endCxn id="2982" idx="1"/>
          </p:cNvCxnSpPr>
          <p:nvPr/>
        </p:nvCxnSpPr>
        <p:spPr>
          <a:xfrm>
            <a:off x="2257187" y="3155575"/>
            <a:ext cx="4629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1" name="Google Shape;2991;p43"/>
          <p:cNvSpPr/>
          <p:nvPr/>
        </p:nvSpPr>
        <p:spPr>
          <a:xfrm>
            <a:off x="7342250" y="3681225"/>
            <a:ext cx="889200" cy="88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43"/>
          <p:cNvSpPr/>
          <p:nvPr/>
        </p:nvSpPr>
        <p:spPr>
          <a:xfrm>
            <a:off x="3055825" y="3681338"/>
            <a:ext cx="889200" cy="88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43"/>
          <p:cNvSpPr/>
          <p:nvPr/>
        </p:nvSpPr>
        <p:spPr>
          <a:xfrm>
            <a:off x="912587" y="1746504"/>
            <a:ext cx="889200" cy="88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43"/>
          <p:cNvSpPr/>
          <p:nvPr/>
        </p:nvSpPr>
        <p:spPr>
          <a:xfrm>
            <a:off x="5199012" y="1746504"/>
            <a:ext cx="889200" cy="88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95" name="Google Shape;2995;p43"/>
          <p:cNvCxnSpPr>
            <a:stCxn id="2993" idx="4"/>
            <a:endCxn id="2990" idx="0"/>
          </p:cNvCxnSpPr>
          <p:nvPr/>
        </p:nvCxnSpPr>
        <p:spPr>
          <a:xfrm>
            <a:off x="1357187" y="2635704"/>
            <a:ext cx="0" cy="285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6" name="Google Shape;2996;p43"/>
          <p:cNvCxnSpPr>
            <a:stCxn id="2997" idx="2"/>
            <a:endCxn id="2992" idx="0"/>
          </p:cNvCxnSpPr>
          <p:nvPr/>
        </p:nvCxnSpPr>
        <p:spPr>
          <a:xfrm>
            <a:off x="3500400" y="3389575"/>
            <a:ext cx="0" cy="291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8" name="Google Shape;2998;p43"/>
          <p:cNvCxnSpPr>
            <a:stCxn id="2994" idx="4"/>
            <a:endCxn id="2999" idx="0"/>
          </p:cNvCxnSpPr>
          <p:nvPr/>
        </p:nvCxnSpPr>
        <p:spPr>
          <a:xfrm>
            <a:off x="5643612" y="2635704"/>
            <a:ext cx="0" cy="285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0" name="Google Shape;3000;p43"/>
          <p:cNvCxnSpPr>
            <a:stCxn id="2982" idx="2"/>
            <a:endCxn id="2991" idx="0"/>
          </p:cNvCxnSpPr>
          <p:nvPr/>
        </p:nvCxnSpPr>
        <p:spPr>
          <a:xfrm>
            <a:off x="7786825" y="3389575"/>
            <a:ext cx="0" cy="291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01" name="Google Shape;3001;p43"/>
          <p:cNvGrpSpPr/>
          <p:nvPr/>
        </p:nvGrpSpPr>
        <p:grpSpPr>
          <a:xfrm>
            <a:off x="2620989" y="2152864"/>
            <a:ext cx="1799944" cy="708000"/>
            <a:chOff x="-3272475" y="2636798"/>
            <a:chExt cx="2076300" cy="708000"/>
          </a:xfrm>
        </p:grpSpPr>
        <p:sp>
          <p:nvSpPr>
            <p:cNvPr id="3002" name="Google Shape;3002;p43"/>
            <p:cNvSpPr txBox="1"/>
            <p:nvPr/>
          </p:nvSpPr>
          <p:spPr>
            <a:xfrm>
              <a:off x="-3272475" y="2636798"/>
              <a:ext cx="2076300" cy="43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dirty="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25-34 года</a:t>
              </a:r>
              <a:endParaRPr sz="34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003" name="Google Shape;3003;p43"/>
            <p:cNvSpPr txBox="1"/>
            <p:nvPr/>
          </p:nvSpPr>
          <p:spPr>
            <a:xfrm>
              <a:off x="-3272475" y="3074798"/>
              <a:ext cx="20763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4%</a:t>
              </a:r>
              <a:endParaRPr sz="22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005" name="Google Shape;3005;p43"/>
          <p:cNvGrpSpPr/>
          <p:nvPr/>
        </p:nvGrpSpPr>
        <p:grpSpPr>
          <a:xfrm>
            <a:off x="6779960" y="2121336"/>
            <a:ext cx="2076395" cy="697303"/>
            <a:chOff x="-3272476" y="2636798"/>
            <a:chExt cx="2395196" cy="697303"/>
          </a:xfrm>
        </p:grpSpPr>
        <p:sp>
          <p:nvSpPr>
            <p:cNvPr id="3006" name="Google Shape;3006;p43"/>
            <p:cNvSpPr txBox="1"/>
            <p:nvPr/>
          </p:nvSpPr>
          <p:spPr>
            <a:xfrm>
              <a:off x="-3272476" y="2636798"/>
              <a:ext cx="2395196" cy="43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dirty="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46 и старше</a:t>
              </a:r>
              <a:endParaRPr sz="34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007" name="Google Shape;3007;p43"/>
            <p:cNvSpPr txBox="1"/>
            <p:nvPr/>
          </p:nvSpPr>
          <p:spPr>
            <a:xfrm>
              <a:off x="-3061242" y="3064101"/>
              <a:ext cx="20763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22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7%</a:t>
              </a:r>
              <a:endParaRPr sz="22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009" name="Google Shape;3009;p43"/>
          <p:cNvGrpSpPr/>
          <p:nvPr/>
        </p:nvGrpSpPr>
        <p:grpSpPr>
          <a:xfrm>
            <a:off x="4743648" y="3487075"/>
            <a:ext cx="1799944" cy="708000"/>
            <a:chOff x="-3272475" y="2636798"/>
            <a:chExt cx="2076300" cy="708000"/>
          </a:xfrm>
        </p:grpSpPr>
        <p:sp>
          <p:nvSpPr>
            <p:cNvPr id="3010" name="Google Shape;3010;p43"/>
            <p:cNvSpPr txBox="1"/>
            <p:nvPr/>
          </p:nvSpPr>
          <p:spPr>
            <a:xfrm>
              <a:off x="-3272475" y="2636798"/>
              <a:ext cx="2076300" cy="43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dirty="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35-45 года</a:t>
              </a:r>
              <a:endParaRPr sz="34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011" name="Google Shape;3011;p43"/>
            <p:cNvSpPr txBox="1"/>
            <p:nvPr/>
          </p:nvSpPr>
          <p:spPr>
            <a:xfrm>
              <a:off x="-3272475" y="3074798"/>
              <a:ext cx="20763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22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3%</a:t>
              </a:r>
              <a:endParaRPr sz="22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013" name="Google Shape;3013;p43"/>
          <p:cNvGrpSpPr/>
          <p:nvPr/>
        </p:nvGrpSpPr>
        <p:grpSpPr>
          <a:xfrm>
            <a:off x="7262426" y="2991423"/>
            <a:ext cx="194140" cy="328303"/>
            <a:chOff x="4317909" y="5034789"/>
            <a:chExt cx="130444" cy="220575"/>
          </a:xfrm>
        </p:grpSpPr>
        <p:sp>
          <p:nvSpPr>
            <p:cNvPr id="3014" name="Google Shape;3014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8" name="Google Shape;3018;p43"/>
          <p:cNvGrpSpPr/>
          <p:nvPr/>
        </p:nvGrpSpPr>
        <p:grpSpPr>
          <a:xfrm>
            <a:off x="6977555" y="2991423"/>
            <a:ext cx="194140" cy="328303"/>
            <a:chOff x="4317909" y="5034789"/>
            <a:chExt cx="130444" cy="220575"/>
          </a:xfrm>
        </p:grpSpPr>
        <p:sp>
          <p:nvSpPr>
            <p:cNvPr id="3019" name="Google Shape;3019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3" name="Google Shape;3023;p43"/>
          <p:cNvGrpSpPr/>
          <p:nvPr/>
        </p:nvGrpSpPr>
        <p:grpSpPr>
          <a:xfrm>
            <a:off x="7547297" y="2991423"/>
            <a:ext cx="194140" cy="328303"/>
            <a:chOff x="4317909" y="5034789"/>
            <a:chExt cx="130444" cy="220575"/>
          </a:xfrm>
        </p:grpSpPr>
        <p:sp>
          <p:nvSpPr>
            <p:cNvPr id="3024" name="Google Shape;3024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8" name="Google Shape;3028;p43"/>
          <p:cNvGrpSpPr/>
          <p:nvPr/>
        </p:nvGrpSpPr>
        <p:grpSpPr>
          <a:xfrm>
            <a:off x="7832168" y="2991423"/>
            <a:ext cx="194140" cy="328303"/>
            <a:chOff x="4317909" y="5034789"/>
            <a:chExt cx="130444" cy="220575"/>
          </a:xfrm>
        </p:grpSpPr>
        <p:sp>
          <p:nvSpPr>
            <p:cNvPr id="3029" name="Google Shape;3029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9" name="Google Shape;2999;p43"/>
          <p:cNvSpPr/>
          <p:nvPr/>
        </p:nvSpPr>
        <p:spPr>
          <a:xfrm>
            <a:off x="4743612" y="2921575"/>
            <a:ext cx="1800000" cy="468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033" name="Google Shape;3033;p43"/>
          <p:cNvGrpSpPr/>
          <p:nvPr/>
        </p:nvGrpSpPr>
        <p:grpSpPr>
          <a:xfrm>
            <a:off x="5119213" y="2991423"/>
            <a:ext cx="194140" cy="328303"/>
            <a:chOff x="4317909" y="5034789"/>
            <a:chExt cx="130444" cy="220575"/>
          </a:xfrm>
        </p:grpSpPr>
        <p:sp>
          <p:nvSpPr>
            <p:cNvPr id="3034" name="Google Shape;3034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8" name="Google Shape;3038;p43"/>
          <p:cNvGrpSpPr/>
          <p:nvPr/>
        </p:nvGrpSpPr>
        <p:grpSpPr>
          <a:xfrm>
            <a:off x="4834342" y="2991423"/>
            <a:ext cx="194140" cy="328303"/>
            <a:chOff x="4317909" y="5034789"/>
            <a:chExt cx="130444" cy="220575"/>
          </a:xfrm>
        </p:grpSpPr>
        <p:sp>
          <p:nvSpPr>
            <p:cNvPr id="3039" name="Google Shape;3039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3" name="Google Shape;3043;p43"/>
          <p:cNvGrpSpPr/>
          <p:nvPr/>
        </p:nvGrpSpPr>
        <p:grpSpPr>
          <a:xfrm>
            <a:off x="5973826" y="2991423"/>
            <a:ext cx="194140" cy="328303"/>
            <a:chOff x="3552246" y="5034789"/>
            <a:chExt cx="130444" cy="220575"/>
          </a:xfrm>
        </p:grpSpPr>
        <p:sp>
          <p:nvSpPr>
            <p:cNvPr id="3044" name="Google Shape;3044;p43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6" name="Google Shape;3046;p43"/>
          <p:cNvGrpSpPr/>
          <p:nvPr/>
        </p:nvGrpSpPr>
        <p:grpSpPr>
          <a:xfrm>
            <a:off x="5404084" y="2991423"/>
            <a:ext cx="194140" cy="328303"/>
            <a:chOff x="4317909" y="5034789"/>
            <a:chExt cx="130444" cy="220575"/>
          </a:xfrm>
        </p:grpSpPr>
        <p:sp>
          <p:nvSpPr>
            <p:cNvPr id="3047" name="Google Shape;3047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1" name="Google Shape;3051;p43"/>
          <p:cNvGrpSpPr/>
          <p:nvPr/>
        </p:nvGrpSpPr>
        <p:grpSpPr>
          <a:xfrm>
            <a:off x="5688955" y="2991423"/>
            <a:ext cx="194140" cy="328303"/>
            <a:chOff x="4317909" y="5034789"/>
            <a:chExt cx="130444" cy="220575"/>
          </a:xfrm>
        </p:grpSpPr>
        <p:sp>
          <p:nvSpPr>
            <p:cNvPr id="3052" name="Google Shape;3052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6" name="Google Shape;3056;p43"/>
          <p:cNvGrpSpPr/>
          <p:nvPr/>
        </p:nvGrpSpPr>
        <p:grpSpPr>
          <a:xfrm>
            <a:off x="6258697" y="2991423"/>
            <a:ext cx="194140" cy="328303"/>
            <a:chOff x="3552246" y="5034789"/>
            <a:chExt cx="130444" cy="220575"/>
          </a:xfrm>
        </p:grpSpPr>
        <p:sp>
          <p:nvSpPr>
            <p:cNvPr id="3057" name="Google Shape;3057;p43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3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7" name="Google Shape;2997;p43"/>
          <p:cNvSpPr/>
          <p:nvPr/>
        </p:nvSpPr>
        <p:spPr>
          <a:xfrm>
            <a:off x="2600400" y="2921575"/>
            <a:ext cx="1800000" cy="468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059" name="Google Shape;3059;p43"/>
          <p:cNvGrpSpPr/>
          <p:nvPr/>
        </p:nvGrpSpPr>
        <p:grpSpPr>
          <a:xfrm>
            <a:off x="2976001" y="2991423"/>
            <a:ext cx="194140" cy="328303"/>
            <a:chOff x="4317909" y="5034789"/>
            <a:chExt cx="130444" cy="220575"/>
          </a:xfrm>
        </p:grpSpPr>
        <p:sp>
          <p:nvSpPr>
            <p:cNvPr id="3060" name="Google Shape;3060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4" name="Google Shape;3064;p43"/>
          <p:cNvGrpSpPr/>
          <p:nvPr/>
        </p:nvGrpSpPr>
        <p:grpSpPr>
          <a:xfrm>
            <a:off x="2691130" y="2991423"/>
            <a:ext cx="194140" cy="328303"/>
            <a:chOff x="4317909" y="5034789"/>
            <a:chExt cx="130444" cy="220575"/>
          </a:xfrm>
        </p:grpSpPr>
        <p:sp>
          <p:nvSpPr>
            <p:cNvPr id="3065" name="Google Shape;3065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9" name="Google Shape;3069;p43"/>
          <p:cNvGrpSpPr/>
          <p:nvPr/>
        </p:nvGrpSpPr>
        <p:grpSpPr>
          <a:xfrm>
            <a:off x="3260872" y="2991423"/>
            <a:ext cx="194140" cy="328303"/>
            <a:chOff x="4317909" y="5034789"/>
            <a:chExt cx="130444" cy="220575"/>
          </a:xfrm>
        </p:grpSpPr>
        <p:sp>
          <p:nvSpPr>
            <p:cNvPr id="3070" name="Google Shape;3070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4" name="Google Shape;3074;p43"/>
          <p:cNvGrpSpPr/>
          <p:nvPr/>
        </p:nvGrpSpPr>
        <p:grpSpPr>
          <a:xfrm>
            <a:off x="3545743" y="2991423"/>
            <a:ext cx="194140" cy="328303"/>
            <a:chOff x="4317909" y="5034789"/>
            <a:chExt cx="130444" cy="220575"/>
          </a:xfrm>
        </p:grpSpPr>
        <p:sp>
          <p:nvSpPr>
            <p:cNvPr id="3075" name="Google Shape;3075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9" name="Google Shape;3079;p43"/>
          <p:cNvGrpSpPr/>
          <p:nvPr/>
        </p:nvGrpSpPr>
        <p:grpSpPr>
          <a:xfrm>
            <a:off x="4115484" y="2991423"/>
            <a:ext cx="194140" cy="328303"/>
            <a:chOff x="3552246" y="5034789"/>
            <a:chExt cx="130444" cy="220575"/>
          </a:xfrm>
        </p:grpSpPr>
        <p:sp>
          <p:nvSpPr>
            <p:cNvPr id="3080" name="Google Shape;3080;p43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0" name="Google Shape;2990;p43"/>
          <p:cNvSpPr/>
          <p:nvPr/>
        </p:nvSpPr>
        <p:spPr>
          <a:xfrm>
            <a:off x="457187" y="2921575"/>
            <a:ext cx="1800000" cy="468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082" name="Google Shape;3082;p43"/>
          <p:cNvGrpSpPr/>
          <p:nvPr/>
        </p:nvGrpSpPr>
        <p:grpSpPr>
          <a:xfrm>
            <a:off x="832788" y="2991423"/>
            <a:ext cx="194140" cy="328303"/>
            <a:chOff x="4317909" y="5034789"/>
            <a:chExt cx="130444" cy="220575"/>
          </a:xfrm>
        </p:grpSpPr>
        <p:sp>
          <p:nvSpPr>
            <p:cNvPr id="3083" name="Google Shape;3083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7" name="Google Shape;3087;p43"/>
          <p:cNvGrpSpPr/>
          <p:nvPr/>
        </p:nvGrpSpPr>
        <p:grpSpPr>
          <a:xfrm>
            <a:off x="547942" y="2991423"/>
            <a:ext cx="194140" cy="328303"/>
            <a:chOff x="4317909" y="5034789"/>
            <a:chExt cx="130444" cy="220575"/>
          </a:xfrm>
        </p:grpSpPr>
        <p:sp>
          <p:nvSpPr>
            <p:cNvPr id="3088" name="Google Shape;3088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2" name="Google Shape;3092;p43"/>
          <p:cNvGrpSpPr/>
          <p:nvPr/>
        </p:nvGrpSpPr>
        <p:grpSpPr>
          <a:xfrm>
            <a:off x="1687401" y="2991423"/>
            <a:ext cx="194140" cy="328303"/>
            <a:chOff x="3552246" y="5034789"/>
            <a:chExt cx="130444" cy="220575"/>
          </a:xfrm>
        </p:grpSpPr>
        <p:sp>
          <p:nvSpPr>
            <p:cNvPr id="3093" name="Google Shape;3093;p43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5" name="Google Shape;3095;p43"/>
          <p:cNvGrpSpPr/>
          <p:nvPr/>
        </p:nvGrpSpPr>
        <p:grpSpPr>
          <a:xfrm>
            <a:off x="1117659" y="2991423"/>
            <a:ext cx="194140" cy="328303"/>
            <a:chOff x="4317909" y="5034789"/>
            <a:chExt cx="130444" cy="220575"/>
          </a:xfrm>
        </p:grpSpPr>
        <p:sp>
          <p:nvSpPr>
            <p:cNvPr id="3096" name="Google Shape;3096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0" name="Google Shape;3100;p43"/>
          <p:cNvGrpSpPr/>
          <p:nvPr/>
        </p:nvGrpSpPr>
        <p:grpSpPr>
          <a:xfrm>
            <a:off x="1402530" y="2991423"/>
            <a:ext cx="194140" cy="328303"/>
            <a:chOff x="4317909" y="5034789"/>
            <a:chExt cx="130444" cy="220575"/>
          </a:xfrm>
        </p:grpSpPr>
        <p:sp>
          <p:nvSpPr>
            <p:cNvPr id="3101" name="Google Shape;3101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5" name="Google Shape;3105;p43"/>
          <p:cNvGrpSpPr/>
          <p:nvPr/>
        </p:nvGrpSpPr>
        <p:grpSpPr>
          <a:xfrm>
            <a:off x="1972272" y="2991423"/>
            <a:ext cx="194140" cy="328303"/>
            <a:chOff x="3552246" y="5034789"/>
            <a:chExt cx="130444" cy="220575"/>
          </a:xfrm>
        </p:grpSpPr>
        <p:sp>
          <p:nvSpPr>
            <p:cNvPr id="3106" name="Google Shape;3106;p43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3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8" name="Google Shape;3108;p43"/>
          <p:cNvGrpSpPr/>
          <p:nvPr/>
        </p:nvGrpSpPr>
        <p:grpSpPr>
          <a:xfrm>
            <a:off x="3830613" y="2991423"/>
            <a:ext cx="194140" cy="328303"/>
            <a:chOff x="4317909" y="5034789"/>
            <a:chExt cx="130444" cy="220575"/>
          </a:xfrm>
        </p:grpSpPr>
        <p:sp>
          <p:nvSpPr>
            <p:cNvPr id="3109" name="Google Shape;3109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3" name="Google Shape;3113;p43"/>
          <p:cNvGrpSpPr/>
          <p:nvPr/>
        </p:nvGrpSpPr>
        <p:grpSpPr>
          <a:xfrm>
            <a:off x="8117038" y="2991423"/>
            <a:ext cx="194140" cy="328303"/>
            <a:chOff x="4317909" y="5034789"/>
            <a:chExt cx="130444" cy="220575"/>
          </a:xfrm>
        </p:grpSpPr>
        <p:sp>
          <p:nvSpPr>
            <p:cNvPr id="3114" name="Google Shape;3114;p43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3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3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3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8" name="Google Shape;3118;p43"/>
          <p:cNvGrpSpPr/>
          <p:nvPr/>
        </p:nvGrpSpPr>
        <p:grpSpPr>
          <a:xfrm>
            <a:off x="7460975" y="3784476"/>
            <a:ext cx="649644" cy="682723"/>
            <a:chOff x="3800200" y="2848525"/>
            <a:chExt cx="2482400" cy="2608800"/>
          </a:xfrm>
        </p:grpSpPr>
        <p:sp>
          <p:nvSpPr>
            <p:cNvPr id="3119" name="Google Shape;3119;p43"/>
            <p:cNvSpPr/>
            <p:nvPr/>
          </p:nvSpPr>
          <p:spPr>
            <a:xfrm>
              <a:off x="3844250" y="2848525"/>
              <a:ext cx="2395125" cy="1299100"/>
            </a:xfrm>
            <a:custGeom>
              <a:avLst/>
              <a:gdLst/>
              <a:ahLst/>
              <a:cxnLst/>
              <a:rect l="l" t="t" r="r" b="b"/>
              <a:pathLst>
                <a:path w="95805" h="51964" extrusionOk="0">
                  <a:moveTo>
                    <a:pt x="47886" y="0"/>
                  </a:moveTo>
                  <a:cubicBezTo>
                    <a:pt x="24759" y="0"/>
                    <a:pt x="0" y="19083"/>
                    <a:pt x="2512" y="51964"/>
                  </a:cubicBezTo>
                  <a:lnTo>
                    <a:pt x="93260" y="51964"/>
                  </a:lnTo>
                  <a:cubicBezTo>
                    <a:pt x="95805" y="19083"/>
                    <a:pt x="71013" y="0"/>
                    <a:pt x="47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3"/>
            <p:cNvSpPr/>
            <p:nvPr/>
          </p:nvSpPr>
          <p:spPr>
            <a:xfrm>
              <a:off x="3816500" y="4087250"/>
              <a:ext cx="479550" cy="462425"/>
            </a:xfrm>
            <a:custGeom>
              <a:avLst/>
              <a:gdLst/>
              <a:ahLst/>
              <a:cxnLst/>
              <a:rect l="l" t="t" r="r" b="b"/>
              <a:pathLst>
                <a:path w="19182" h="18497" extrusionOk="0">
                  <a:moveTo>
                    <a:pt x="10570" y="1"/>
                  </a:moveTo>
                  <a:cubicBezTo>
                    <a:pt x="5709" y="1"/>
                    <a:pt x="1567" y="3100"/>
                    <a:pt x="1" y="7405"/>
                  </a:cubicBezTo>
                  <a:cubicBezTo>
                    <a:pt x="1" y="14941"/>
                    <a:pt x="5709" y="18496"/>
                    <a:pt x="10570" y="18496"/>
                  </a:cubicBezTo>
                  <a:lnTo>
                    <a:pt x="15495" y="13701"/>
                  </a:lnTo>
                  <a:lnTo>
                    <a:pt x="19181" y="6296"/>
                  </a:lnTo>
                  <a:lnTo>
                    <a:pt x="15528" y="1142"/>
                  </a:lnTo>
                  <a:cubicBezTo>
                    <a:pt x="14028" y="425"/>
                    <a:pt x="12331" y="1"/>
                    <a:pt x="10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3"/>
            <p:cNvSpPr/>
            <p:nvPr/>
          </p:nvSpPr>
          <p:spPr>
            <a:xfrm>
              <a:off x="3800200" y="4272375"/>
              <a:ext cx="495850" cy="375150"/>
            </a:xfrm>
            <a:custGeom>
              <a:avLst/>
              <a:gdLst/>
              <a:ahLst/>
              <a:cxnLst/>
              <a:rect l="l" t="t" r="r" b="b"/>
              <a:pathLst>
                <a:path w="19834" h="15006" extrusionOk="0">
                  <a:moveTo>
                    <a:pt x="653" y="0"/>
                  </a:moveTo>
                  <a:cubicBezTo>
                    <a:pt x="229" y="1207"/>
                    <a:pt x="1" y="2480"/>
                    <a:pt x="1" y="3784"/>
                  </a:cubicBezTo>
                  <a:cubicBezTo>
                    <a:pt x="1" y="9982"/>
                    <a:pt x="5024" y="15006"/>
                    <a:pt x="11222" y="15006"/>
                  </a:cubicBezTo>
                  <a:cubicBezTo>
                    <a:pt x="12983" y="15006"/>
                    <a:pt x="14647" y="14582"/>
                    <a:pt x="16147" y="13864"/>
                  </a:cubicBezTo>
                  <a:lnTo>
                    <a:pt x="19833" y="10080"/>
                  </a:lnTo>
                  <a:lnTo>
                    <a:pt x="16147" y="6296"/>
                  </a:lnTo>
                  <a:cubicBezTo>
                    <a:pt x="14647" y="7014"/>
                    <a:pt x="12983" y="7438"/>
                    <a:pt x="11222" y="7438"/>
                  </a:cubicBezTo>
                  <a:cubicBezTo>
                    <a:pt x="6361" y="7438"/>
                    <a:pt x="2219" y="4339"/>
                    <a:pt x="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3"/>
            <p:cNvSpPr/>
            <p:nvPr/>
          </p:nvSpPr>
          <p:spPr>
            <a:xfrm>
              <a:off x="5787575" y="4087250"/>
              <a:ext cx="478725" cy="462425"/>
            </a:xfrm>
            <a:custGeom>
              <a:avLst/>
              <a:gdLst/>
              <a:ahLst/>
              <a:cxnLst/>
              <a:rect l="l" t="t" r="r" b="b"/>
              <a:pathLst>
                <a:path w="19149" h="18497" extrusionOk="0">
                  <a:moveTo>
                    <a:pt x="8612" y="1"/>
                  </a:moveTo>
                  <a:cubicBezTo>
                    <a:pt x="6818" y="1"/>
                    <a:pt x="5121" y="425"/>
                    <a:pt x="3621" y="1142"/>
                  </a:cubicBezTo>
                  <a:lnTo>
                    <a:pt x="0" y="6296"/>
                  </a:lnTo>
                  <a:lnTo>
                    <a:pt x="3654" y="13701"/>
                  </a:lnTo>
                  <a:lnTo>
                    <a:pt x="8612" y="18496"/>
                  </a:lnTo>
                  <a:cubicBezTo>
                    <a:pt x="13472" y="18496"/>
                    <a:pt x="19148" y="14941"/>
                    <a:pt x="19148" y="7405"/>
                  </a:cubicBezTo>
                  <a:cubicBezTo>
                    <a:pt x="17615" y="3100"/>
                    <a:pt x="13472" y="1"/>
                    <a:pt x="8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3"/>
            <p:cNvSpPr/>
            <p:nvPr/>
          </p:nvSpPr>
          <p:spPr>
            <a:xfrm>
              <a:off x="5787575" y="4272375"/>
              <a:ext cx="495025" cy="375150"/>
            </a:xfrm>
            <a:custGeom>
              <a:avLst/>
              <a:gdLst/>
              <a:ahLst/>
              <a:cxnLst/>
              <a:rect l="l" t="t" r="r" b="b"/>
              <a:pathLst>
                <a:path w="19801" h="15006" extrusionOk="0">
                  <a:moveTo>
                    <a:pt x="19148" y="0"/>
                  </a:moveTo>
                  <a:cubicBezTo>
                    <a:pt x="17582" y="4339"/>
                    <a:pt x="13472" y="7438"/>
                    <a:pt x="8612" y="7438"/>
                  </a:cubicBezTo>
                  <a:cubicBezTo>
                    <a:pt x="6818" y="7438"/>
                    <a:pt x="5154" y="7014"/>
                    <a:pt x="3654" y="6296"/>
                  </a:cubicBezTo>
                  <a:lnTo>
                    <a:pt x="0" y="10080"/>
                  </a:lnTo>
                  <a:lnTo>
                    <a:pt x="3654" y="13864"/>
                  </a:lnTo>
                  <a:cubicBezTo>
                    <a:pt x="5154" y="14582"/>
                    <a:pt x="6818" y="15006"/>
                    <a:pt x="8612" y="15006"/>
                  </a:cubicBezTo>
                  <a:cubicBezTo>
                    <a:pt x="14777" y="15006"/>
                    <a:pt x="19800" y="9982"/>
                    <a:pt x="19800" y="3784"/>
                  </a:cubicBezTo>
                  <a:cubicBezTo>
                    <a:pt x="19800" y="2480"/>
                    <a:pt x="19572" y="1207"/>
                    <a:pt x="19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3"/>
            <p:cNvSpPr/>
            <p:nvPr/>
          </p:nvSpPr>
          <p:spPr>
            <a:xfrm>
              <a:off x="4203875" y="3314975"/>
              <a:ext cx="1675050" cy="2044475"/>
            </a:xfrm>
            <a:custGeom>
              <a:avLst/>
              <a:gdLst/>
              <a:ahLst/>
              <a:cxnLst/>
              <a:rect l="l" t="t" r="r" b="b"/>
              <a:pathLst>
                <a:path w="67002" h="81779" extrusionOk="0">
                  <a:moveTo>
                    <a:pt x="33501" y="1"/>
                  </a:moveTo>
                  <a:cubicBezTo>
                    <a:pt x="15006" y="1"/>
                    <a:pt x="0" y="15006"/>
                    <a:pt x="0" y="33501"/>
                  </a:cubicBezTo>
                  <a:lnTo>
                    <a:pt x="0" y="44625"/>
                  </a:lnTo>
                  <a:cubicBezTo>
                    <a:pt x="0" y="68470"/>
                    <a:pt x="15006" y="81779"/>
                    <a:pt x="33501" y="81779"/>
                  </a:cubicBezTo>
                  <a:cubicBezTo>
                    <a:pt x="54410" y="81779"/>
                    <a:pt x="67002" y="66806"/>
                    <a:pt x="67002" y="44625"/>
                  </a:cubicBezTo>
                  <a:lnTo>
                    <a:pt x="67002" y="33501"/>
                  </a:lnTo>
                  <a:cubicBezTo>
                    <a:pt x="67002" y="15006"/>
                    <a:pt x="51996" y="1"/>
                    <a:pt x="33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3"/>
            <p:cNvSpPr/>
            <p:nvPr/>
          </p:nvSpPr>
          <p:spPr>
            <a:xfrm>
              <a:off x="4600200" y="4496625"/>
              <a:ext cx="882400" cy="488600"/>
            </a:xfrm>
            <a:custGeom>
              <a:avLst/>
              <a:gdLst/>
              <a:ahLst/>
              <a:cxnLst/>
              <a:rect l="l" t="t" r="r" b="b"/>
              <a:pathLst>
                <a:path w="35296" h="19544" extrusionOk="0">
                  <a:moveTo>
                    <a:pt x="17648" y="1"/>
                  </a:moveTo>
                  <a:cubicBezTo>
                    <a:pt x="10472" y="1"/>
                    <a:pt x="1" y="3426"/>
                    <a:pt x="1762" y="17714"/>
                  </a:cubicBezTo>
                  <a:cubicBezTo>
                    <a:pt x="1893" y="18692"/>
                    <a:pt x="2675" y="19442"/>
                    <a:pt x="3654" y="19508"/>
                  </a:cubicBezTo>
                  <a:cubicBezTo>
                    <a:pt x="4007" y="19529"/>
                    <a:pt x="4407" y="19543"/>
                    <a:pt x="4843" y="19543"/>
                  </a:cubicBezTo>
                  <a:cubicBezTo>
                    <a:pt x="8403" y="19543"/>
                    <a:pt x="14423" y="18588"/>
                    <a:pt x="17648" y="12690"/>
                  </a:cubicBezTo>
                  <a:cubicBezTo>
                    <a:pt x="20873" y="18588"/>
                    <a:pt x="26893" y="19543"/>
                    <a:pt x="30453" y="19543"/>
                  </a:cubicBezTo>
                  <a:cubicBezTo>
                    <a:pt x="30889" y="19543"/>
                    <a:pt x="31289" y="19529"/>
                    <a:pt x="31642" y="19508"/>
                  </a:cubicBezTo>
                  <a:cubicBezTo>
                    <a:pt x="32621" y="19442"/>
                    <a:pt x="33403" y="18692"/>
                    <a:pt x="33534" y="17714"/>
                  </a:cubicBezTo>
                  <a:cubicBezTo>
                    <a:pt x="35295" y="3426"/>
                    <a:pt x="24824" y="1"/>
                    <a:pt x="17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3"/>
            <p:cNvSpPr/>
            <p:nvPr/>
          </p:nvSpPr>
          <p:spPr>
            <a:xfrm>
              <a:off x="4203875" y="4430575"/>
              <a:ext cx="1675050" cy="1026750"/>
            </a:xfrm>
            <a:custGeom>
              <a:avLst/>
              <a:gdLst/>
              <a:ahLst/>
              <a:cxnLst/>
              <a:rect l="l" t="t" r="r" b="b"/>
              <a:pathLst>
                <a:path w="67002" h="41070" extrusionOk="0">
                  <a:moveTo>
                    <a:pt x="0" y="1"/>
                  </a:moveTo>
                  <a:lnTo>
                    <a:pt x="0" y="7569"/>
                  </a:lnTo>
                  <a:cubicBezTo>
                    <a:pt x="0" y="26064"/>
                    <a:pt x="15006" y="41069"/>
                    <a:pt x="33501" y="41069"/>
                  </a:cubicBezTo>
                  <a:cubicBezTo>
                    <a:pt x="51996" y="41069"/>
                    <a:pt x="67002" y="26064"/>
                    <a:pt x="67002" y="7569"/>
                  </a:cubicBezTo>
                  <a:lnTo>
                    <a:pt x="67002" y="1"/>
                  </a:lnTo>
                  <a:cubicBezTo>
                    <a:pt x="67002" y="18496"/>
                    <a:pt x="51996" y="33501"/>
                    <a:pt x="33501" y="33501"/>
                  </a:cubicBezTo>
                  <a:cubicBezTo>
                    <a:pt x="15006" y="33501"/>
                    <a:pt x="0" y="1849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3"/>
            <p:cNvSpPr/>
            <p:nvPr/>
          </p:nvSpPr>
          <p:spPr>
            <a:xfrm>
              <a:off x="5336600" y="4101925"/>
              <a:ext cx="158225" cy="294425"/>
            </a:xfrm>
            <a:custGeom>
              <a:avLst/>
              <a:gdLst/>
              <a:ahLst/>
              <a:cxnLst/>
              <a:rect l="l" t="t" r="r" b="b"/>
              <a:pathLst>
                <a:path w="6329" h="11777" extrusionOk="0">
                  <a:moveTo>
                    <a:pt x="3165" y="1"/>
                  </a:moveTo>
                  <a:cubicBezTo>
                    <a:pt x="1403" y="1"/>
                    <a:pt x="0" y="1436"/>
                    <a:pt x="0" y="3165"/>
                  </a:cubicBezTo>
                  <a:lnTo>
                    <a:pt x="0" y="8613"/>
                  </a:lnTo>
                  <a:cubicBezTo>
                    <a:pt x="0" y="10374"/>
                    <a:pt x="1403" y="11777"/>
                    <a:pt x="3165" y="11777"/>
                  </a:cubicBezTo>
                  <a:cubicBezTo>
                    <a:pt x="4926" y="11777"/>
                    <a:pt x="6329" y="10374"/>
                    <a:pt x="6329" y="8613"/>
                  </a:cubicBezTo>
                  <a:lnTo>
                    <a:pt x="6329" y="3165"/>
                  </a:lnTo>
                  <a:cubicBezTo>
                    <a:pt x="6329" y="1436"/>
                    <a:pt x="4926" y="1"/>
                    <a:pt x="3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3"/>
            <p:cNvSpPr/>
            <p:nvPr/>
          </p:nvSpPr>
          <p:spPr>
            <a:xfrm>
              <a:off x="4592875" y="4101925"/>
              <a:ext cx="158225" cy="294425"/>
            </a:xfrm>
            <a:custGeom>
              <a:avLst/>
              <a:gdLst/>
              <a:ahLst/>
              <a:cxnLst/>
              <a:rect l="l" t="t" r="r" b="b"/>
              <a:pathLst>
                <a:path w="6329" h="11777" extrusionOk="0">
                  <a:moveTo>
                    <a:pt x="3164" y="1"/>
                  </a:moveTo>
                  <a:cubicBezTo>
                    <a:pt x="1435" y="1"/>
                    <a:pt x="0" y="1436"/>
                    <a:pt x="0" y="3165"/>
                  </a:cubicBezTo>
                  <a:lnTo>
                    <a:pt x="0" y="8613"/>
                  </a:lnTo>
                  <a:cubicBezTo>
                    <a:pt x="0" y="10374"/>
                    <a:pt x="1435" y="11777"/>
                    <a:pt x="3164" y="11777"/>
                  </a:cubicBezTo>
                  <a:cubicBezTo>
                    <a:pt x="4926" y="11777"/>
                    <a:pt x="6328" y="10374"/>
                    <a:pt x="6328" y="8613"/>
                  </a:cubicBezTo>
                  <a:lnTo>
                    <a:pt x="6328" y="3165"/>
                  </a:lnTo>
                  <a:cubicBezTo>
                    <a:pt x="6328" y="1436"/>
                    <a:pt x="4926" y="1"/>
                    <a:pt x="3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3"/>
            <p:cNvSpPr/>
            <p:nvPr/>
          </p:nvSpPr>
          <p:spPr>
            <a:xfrm>
              <a:off x="4848925" y="3883375"/>
              <a:ext cx="389825" cy="158250"/>
            </a:xfrm>
            <a:custGeom>
              <a:avLst/>
              <a:gdLst/>
              <a:ahLst/>
              <a:cxnLst/>
              <a:rect l="l" t="t" r="r" b="b"/>
              <a:pathLst>
                <a:path w="15593" h="6330" extrusionOk="0">
                  <a:moveTo>
                    <a:pt x="3165" y="1"/>
                  </a:moveTo>
                  <a:cubicBezTo>
                    <a:pt x="1436" y="1"/>
                    <a:pt x="1" y="1403"/>
                    <a:pt x="1" y="3165"/>
                  </a:cubicBezTo>
                  <a:cubicBezTo>
                    <a:pt x="1" y="4926"/>
                    <a:pt x="1436" y="6329"/>
                    <a:pt x="3165" y="6329"/>
                  </a:cubicBezTo>
                  <a:lnTo>
                    <a:pt x="12429" y="6329"/>
                  </a:lnTo>
                  <a:cubicBezTo>
                    <a:pt x="14158" y="6329"/>
                    <a:pt x="15593" y="4926"/>
                    <a:pt x="15593" y="3165"/>
                  </a:cubicBezTo>
                  <a:cubicBezTo>
                    <a:pt x="15593" y="1403"/>
                    <a:pt x="14158" y="1"/>
                    <a:pt x="12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3"/>
            <p:cNvSpPr/>
            <p:nvPr/>
          </p:nvSpPr>
          <p:spPr>
            <a:xfrm>
              <a:off x="4795925" y="3602025"/>
              <a:ext cx="495850" cy="157425"/>
            </a:xfrm>
            <a:custGeom>
              <a:avLst/>
              <a:gdLst/>
              <a:ahLst/>
              <a:cxnLst/>
              <a:rect l="l" t="t" r="r" b="b"/>
              <a:pathLst>
                <a:path w="19834" h="6297" extrusionOk="0">
                  <a:moveTo>
                    <a:pt x="3165" y="1"/>
                  </a:moveTo>
                  <a:cubicBezTo>
                    <a:pt x="1403" y="1"/>
                    <a:pt x="0" y="1404"/>
                    <a:pt x="0" y="3132"/>
                  </a:cubicBezTo>
                  <a:cubicBezTo>
                    <a:pt x="0" y="4894"/>
                    <a:pt x="1403" y="6297"/>
                    <a:pt x="3165" y="6297"/>
                  </a:cubicBezTo>
                  <a:lnTo>
                    <a:pt x="16669" y="6297"/>
                  </a:lnTo>
                  <a:cubicBezTo>
                    <a:pt x="18431" y="6297"/>
                    <a:pt x="19833" y="4894"/>
                    <a:pt x="19833" y="3132"/>
                  </a:cubicBezTo>
                  <a:cubicBezTo>
                    <a:pt x="19833" y="1404"/>
                    <a:pt x="18431" y="1"/>
                    <a:pt x="16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1" name="Google Shape;3131;p43"/>
          <p:cNvGrpSpPr/>
          <p:nvPr/>
        </p:nvGrpSpPr>
        <p:grpSpPr>
          <a:xfrm>
            <a:off x="3171864" y="3784379"/>
            <a:ext cx="657116" cy="682932"/>
            <a:chOff x="3771650" y="238125"/>
            <a:chExt cx="2510950" cy="2609600"/>
          </a:xfrm>
        </p:grpSpPr>
        <p:sp>
          <p:nvSpPr>
            <p:cNvPr id="3132" name="Google Shape;3132;p43"/>
            <p:cNvSpPr/>
            <p:nvPr/>
          </p:nvSpPr>
          <p:spPr>
            <a:xfrm>
              <a:off x="3771650" y="238125"/>
              <a:ext cx="2510950" cy="1280350"/>
            </a:xfrm>
            <a:custGeom>
              <a:avLst/>
              <a:gdLst/>
              <a:ahLst/>
              <a:cxnLst/>
              <a:rect l="l" t="t" r="r" b="b"/>
              <a:pathLst>
                <a:path w="100438" h="51214" extrusionOk="0">
                  <a:moveTo>
                    <a:pt x="50790" y="0"/>
                  </a:moveTo>
                  <a:cubicBezTo>
                    <a:pt x="34023" y="0"/>
                    <a:pt x="1" y="8514"/>
                    <a:pt x="6460" y="51213"/>
                  </a:cubicBezTo>
                  <a:lnTo>
                    <a:pt x="94109" y="50659"/>
                  </a:lnTo>
                  <a:cubicBezTo>
                    <a:pt x="100437" y="35327"/>
                    <a:pt x="95969" y="18039"/>
                    <a:pt x="86672" y="11221"/>
                  </a:cubicBezTo>
                  <a:cubicBezTo>
                    <a:pt x="81731" y="7589"/>
                    <a:pt x="76276" y="6928"/>
                    <a:pt x="72961" y="6928"/>
                  </a:cubicBezTo>
                  <a:cubicBezTo>
                    <a:pt x="71067" y="6928"/>
                    <a:pt x="69873" y="7144"/>
                    <a:pt x="69873" y="7144"/>
                  </a:cubicBezTo>
                  <a:cubicBezTo>
                    <a:pt x="69873" y="7144"/>
                    <a:pt x="63055" y="0"/>
                    <a:pt x="50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3"/>
            <p:cNvSpPr/>
            <p:nvPr/>
          </p:nvSpPr>
          <p:spPr>
            <a:xfrm>
              <a:off x="3816500" y="1476850"/>
              <a:ext cx="478725" cy="463225"/>
            </a:xfrm>
            <a:custGeom>
              <a:avLst/>
              <a:gdLst/>
              <a:ahLst/>
              <a:cxnLst/>
              <a:rect l="l" t="t" r="r" b="b"/>
              <a:pathLst>
                <a:path w="19149" h="18529" extrusionOk="0">
                  <a:moveTo>
                    <a:pt x="10537" y="1"/>
                  </a:moveTo>
                  <a:cubicBezTo>
                    <a:pt x="5677" y="1"/>
                    <a:pt x="1534" y="3099"/>
                    <a:pt x="1" y="7438"/>
                  </a:cubicBezTo>
                  <a:cubicBezTo>
                    <a:pt x="1" y="14321"/>
                    <a:pt x="5677" y="18529"/>
                    <a:pt x="10537" y="18529"/>
                  </a:cubicBezTo>
                  <a:lnTo>
                    <a:pt x="15495" y="13701"/>
                  </a:lnTo>
                  <a:lnTo>
                    <a:pt x="19149" y="8025"/>
                  </a:lnTo>
                  <a:lnTo>
                    <a:pt x="15495" y="1142"/>
                  </a:lnTo>
                  <a:cubicBezTo>
                    <a:pt x="13995" y="425"/>
                    <a:pt x="12331" y="1"/>
                    <a:pt x="10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3"/>
            <p:cNvSpPr/>
            <p:nvPr/>
          </p:nvSpPr>
          <p:spPr>
            <a:xfrm>
              <a:off x="3799375" y="1662775"/>
              <a:ext cx="495850" cy="375175"/>
            </a:xfrm>
            <a:custGeom>
              <a:avLst/>
              <a:gdLst/>
              <a:ahLst/>
              <a:cxnLst/>
              <a:rect l="l" t="t" r="r" b="b"/>
              <a:pathLst>
                <a:path w="19834" h="15007" extrusionOk="0">
                  <a:moveTo>
                    <a:pt x="686" y="1"/>
                  </a:moveTo>
                  <a:cubicBezTo>
                    <a:pt x="262" y="1175"/>
                    <a:pt x="1" y="2447"/>
                    <a:pt x="1" y="3785"/>
                  </a:cubicBezTo>
                  <a:cubicBezTo>
                    <a:pt x="1" y="9983"/>
                    <a:pt x="5024" y="15006"/>
                    <a:pt x="11222" y="15006"/>
                  </a:cubicBezTo>
                  <a:cubicBezTo>
                    <a:pt x="13016" y="15006"/>
                    <a:pt x="14680" y="14582"/>
                    <a:pt x="16180" y="13864"/>
                  </a:cubicBezTo>
                  <a:lnTo>
                    <a:pt x="19834" y="10309"/>
                  </a:lnTo>
                  <a:lnTo>
                    <a:pt x="16180" y="6264"/>
                  </a:lnTo>
                  <a:cubicBezTo>
                    <a:pt x="14680" y="7014"/>
                    <a:pt x="13016" y="7406"/>
                    <a:pt x="11222" y="7406"/>
                  </a:cubicBezTo>
                  <a:cubicBezTo>
                    <a:pt x="6362" y="7406"/>
                    <a:pt x="2219" y="4339"/>
                    <a:pt x="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3"/>
            <p:cNvSpPr/>
            <p:nvPr/>
          </p:nvSpPr>
          <p:spPr>
            <a:xfrm>
              <a:off x="5787575" y="1476850"/>
              <a:ext cx="478725" cy="463225"/>
            </a:xfrm>
            <a:custGeom>
              <a:avLst/>
              <a:gdLst/>
              <a:ahLst/>
              <a:cxnLst/>
              <a:rect l="l" t="t" r="r" b="b"/>
              <a:pathLst>
                <a:path w="19149" h="18529" extrusionOk="0">
                  <a:moveTo>
                    <a:pt x="8612" y="1"/>
                  </a:moveTo>
                  <a:cubicBezTo>
                    <a:pt x="6818" y="1"/>
                    <a:pt x="5154" y="425"/>
                    <a:pt x="3654" y="1142"/>
                  </a:cubicBezTo>
                  <a:lnTo>
                    <a:pt x="0" y="8025"/>
                  </a:lnTo>
                  <a:lnTo>
                    <a:pt x="3654" y="13701"/>
                  </a:lnTo>
                  <a:lnTo>
                    <a:pt x="8612" y="18529"/>
                  </a:lnTo>
                  <a:cubicBezTo>
                    <a:pt x="13472" y="18529"/>
                    <a:pt x="19148" y="14321"/>
                    <a:pt x="19148" y="7438"/>
                  </a:cubicBezTo>
                  <a:cubicBezTo>
                    <a:pt x="17615" y="3099"/>
                    <a:pt x="13472" y="1"/>
                    <a:pt x="8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3"/>
            <p:cNvSpPr/>
            <p:nvPr/>
          </p:nvSpPr>
          <p:spPr>
            <a:xfrm>
              <a:off x="5787575" y="1662775"/>
              <a:ext cx="495025" cy="375175"/>
            </a:xfrm>
            <a:custGeom>
              <a:avLst/>
              <a:gdLst/>
              <a:ahLst/>
              <a:cxnLst/>
              <a:rect l="l" t="t" r="r" b="b"/>
              <a:pathLst>
                <a:path w="19801" h="15007" extrusionOk="0">
                  <a:moveTo>
                    <a:pt x="19148" y="1"/>
                  </a:moveTo>
                  <a:cubicBezTo>
                    <a:pt x="17615" y="4339"/>
                    <a:pt x="13472" y="7406"/>
                    <a:pt x="8612" y="7406"/>
                  </a:cubicBezTo>
                  <a:cubicBezTo>
                    <a:pt x="6818" y="7406"/>
                    <a:pt x="5154" y="7014"/>
                    <a:pt x="3654" y="6264"/>
                  </a:cubicBezTo>
                  <a:lnTo>
                    <a:pt x="0" y="10309"/>
                  </a:lnTo>
                  <a:lnTo>
                    <a:pt x="3654" y="13864"/>
                  </a:lnTo>
                  <a:cubicBezTo>
                    <a:pt x="5154" y="14582"/>
                    <a:pt x="6818" y="15006"/>
                    <a:pt x="8612" y="15006"/>
                  </a:cubicBezTo>
                  <a:cubicBezTo>
                    <a:pt x="14777" y="15006"/>
                    <a:pt x="19800" y="9983"/>
                    <a:pt x="19800" y="3785"/>
                  </a:cubicBezTo>
                  <a:cubicBezTo>
                    <a:pt x="19800" y="2447"/>
                    <a:pt x="19572" y="1175"/>
                    <a:pt x="19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3"/>
            <p:cNvSpPr/>
            <p:nvPr/>
          </p:nvSpPr>
          <p:spPr>
            <a:xfrm>
              <a:off x="4203875" y="985975"/>
              <a:ext cx="1675050" cy="1763900"/>
            </a:xfrm>
            <a:custGeom>
              <a:avLst/>
              <a:gdLst/>
              <a:ahLst/>
              <a:cxnLst/>
              <a:rect l="l" t="t" r="r" b="b"/>
              <a:pathLst>
                <a:path w="67002" h="70556" extrusionOk="0">
                  <a:moveTo>
                    <a:pt x="44023" y="1"/>
                  </a:moveTo>
                  <a:cubicBezTo>
                    <a:pt x="43593" y="1"/>
                    <a:pt x="43162" y="139"/>
                    <a:pt x="42798" y="422"/>
                  </a:cubicBezTo>
                  <a:cubicBezTo>
                    <a:pt x="37024" y="4728"/>
                    <a:pt x="17158" y="18787"/>
                    <a:pt x="0" y="20777"/>
                  </a:cubicBezTo>
                  <a:lnTo>
                    <a:pt x="0" y="33369"/>
                  </a:lnTo>
                  <a:cubicBezTo>
                    <a:pt x="0" y="58421"/>
                    <a:pt x="15006" y="70555"/>
                    <a:pt x="33501" y="70555"/>
                  </a:cubicBezTo>
                  <a:cubicBezTo>
                    <a:pt x="51996" y="70555"/>
                    <a:pt x="67002" y="55811"/>
                    <a:pt x="67002" y="33369"/>
                  </a:cubicBezTo>
                  <a:lnTo>
                    <a:pt x="67002" y="20777"/>
                  </a:lnTo>
                  <a:cubicBezTo>
                    <a:pt x="58259" y="16863"/>
                    <a:pt x="48898" y="5152"/>
                    <a:pt x="45636" y="814"/>
                  </a:cubicBezTo>
                  <a:cubicBezTo>
                    <a:pt x="45234" y="278"/>
                    <a:pt x="44631" y="1"/>
                    <a:pt x="44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3"/>
            <p:cNvSpPr/>
            <p:nvPr/>
          </p:nvSpPr>
          <p:spPr>
            <a:xfrm>
              <a:off x="4203875" y="1820175"/>
              <a:ext cx="1675050" cy="1027550"/>
            </a:xfrm>
            <a:custGeom>
              <a:avLst/>
              <a:gdLst/>
              <a:ahLst/>
              <a:cxnLst/>
              <a:rect l="l" t="t" r="r" b="b"/>
              <a:pathLst>
                <a:path w="67002" h="41102" extrusionOk="0">
                  <a:moveTo>
                    <a:pt x="0" y="1"/>
                  </a:moveTo>
                  <a:lnTo>
                    <a:pt x="0" y="7601"/>
                  </a:lnTo>
                  <a:cubicBezTo>
                    <a:pt x="0" y="26096"/>
                    <a:pt x="15006" y="41102"/>
                    <a:pt x="33501" y="41102"/>
                  </a:cubicBezTo>
                  <a:cubicBezTo>
                    <a:pt x="51996" y="41102"/>
                    <a:pt x="67002" y="26096"/>
                    <a:pt x="67002" y="7601"/>
                  </a:cubicBezTo>
                  <a:lnTo>
                    <a:pt x="67002" y="1"/>
                  </a:lnTo>
                  <a:cubicBezTo>
                    <a:pt x="67002" y="18529"/>
                    <a:pt x="51996" y="33534"/>
                    <a:pt x="33501" y="33534"/>
                  </a:cubicBezTo>
                  <a:cubicBezTo>
                    <a:pt x="15006" y="33534"/>
                    <a:pt x="0" y="1852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3"/>
            <p:cNvSpPr/>
            <p:nvPr/>
          </p:nvSpPr>
          <p:spPr>
            <a:xfrm>
              <a:off x="5336600" y="1626100"/>
              <a:ext cx="158225" cy="294400"/>
            </a:xfrm>
            <a:custGeom>
              <a:avLst/>
              <a:gdLst/>
              <a:ahLst/>
              <a:cxnLst/>
              <a:rect l="l" t="t" r="r" b="b"/>
              <a:pathLst>
                <a:path w="6329" h="11776" extrusionOk="0">
                  <a:moveTo>
                    <a:pt x="3165" y="0"/>
                  </a:moveTo>
                  <a:cubicBezTo>
                    <a:pt x="1403" y="0"/>
                    <a:pt x="0" y="1403"/>
                    <a:pt x="0" y="3164"/>
                  </a:cubicBezTo>
                  <a:lnTo>
                    <a:pt x="0" y="8612"/>
                  </a:lnTo>
                  <a:cubicBezTo>
                    <a:pt x="0" y="10341"/>
                    <a:pt x="1403" y="11776"/>
                    <a:pt x="3165" y="11776"/>
                  </a:cubicBezTo>
                  <a:cubicBezTo>
                    <a:pt x="4893" y="11776"/>
                    <a:pt x="6329" y="10341"/>
                    <a:pt x="6329" y="8612"/>
                  </a:cubicBezTo>
                  <a:lnTo>
                    <a:pt x="6329" y="3164"/>
                  </a:lnTo>
                  <a:cubicBezTo>
                    <a:pt x="6329" y="1403"/>
                    <a:pt x="4893" y="0"/>
                    <a:pt x="3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3"/>
            <p:cNvSpPr/>
            <p:nvPr/>
          </p:nvSpPr>
          <p:spPr>
            <a:xfrm>
              <a:off x="4592875" y="1626100"/>
              <a:ext cx="158225" cy="294400"/>
            </a:xfrm>
            <a:custGeom>
              <a:avLst/>
              <a:gdLst/>
              <a:ahLst/>
              <a:cxnLst/>
              <a:rect l="l" t="t" r="r" b="b"/>
              <a:pathLst>
                <a:path w="6329" h="11776" extrusionOk="0">
                  <a:moveTo>
                    <a:pt x="3164" y="0"/>
                  </a:moveTo>
                  <a:cubicBezTo>
                    <a:pt x="1403" y="0"/>
                    <a:pt x="0" y="1403"/>
                    <a:pt x="0" y="3164"/>
                  </a:cubicBezTo>
                  <a:lnTo>
                    <a:pt x="0" y="8612"/>
                  </a:lnTo>
                  <a:cubicBezTo>
                    <a:pt x="0" y="10341"/>
                    <a:pt x="1403" y="11776"/>
                    <a:pt x="3164" y="11776"/>
                  </a:cubicBezTo>
                  <a:cubicBezTo>
                    <a:pt x="4893" y="11776"/>
                    <a:pt x="6328" y="10341"/>
                    <a:pt x="6328" y="8612"/>
                  </a:cubicBezTo>
                  <a:lnTo>
                    <a:pt x="6328" y="3164"/>
                  </a:lnTo>
                  <a:cubicBezTo>
                    <a:pt x="6328" y="1403"/>
                    <a:pt x="4893" y="0"/>
                    <a:pt x="3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3"/>
            <p:cNvSpPr/>
            <p:nvPr/>
          </p:nvSpPr>
          <p:spPr>
            <a:xfrm>
              <a:off x="4736400" y="2172425"/>
              <a:ext cx="614075" cy="274075"/>
            </a:xfrm>
            <a:custGeom>
              <a:avLst/>
              <a:gdLst/>
              <a:ahLst/>
              <a:cxnLst/>
              <a:rect l="l" t="t" r="r" b="b"/>
              <a:pathLst>
                <a:path w="24563" h="10963" extrusionOk="0">
                  <a:moveTo>
                    <a:pt x="3588" y="0"/>
                  </a:moveTo>
                  <a:cubicBezTo>
                    <a:pt x="3195" y="0"/>
                    <a:pt x="2797" y="74"/>
                    <a:pt x="2414" y="231"/>
                  </a:cubicBezTo>
                  <a:cubicBezTo>
                    <a:pt x="783" y="916"/>
                    <a:pt x="0" y="2775"/>
                    <a:pt x="685" y="4373"/>
                  </a:cubicBezTo>
                  <a:cubicBezTo>
                    <a:pt x="1696" y="6820"/>
                    <a:pt x="5252" y="10963"/>
                    <a:pt x="12298" y="10963"/>
                  </a:cubicBezTo>
                  <a:cubicBezTo>
                    <a:pt x="19311" y="10963"/>
                    <a:pt x="22899" y="6820"/>
                    <a:pt x="23911" y="4373"/>
                  </a:cubicBezTo>
                  <a:cubicBezTo>
                    <a:pt x="24563" y="2775"/>
                    <a:pt x="23813" y="916"/>
                    <a:pt x="22182" y="231"/>
                  </a:cubicBezTo>
                  <a:cubicBezTo>
                    <a:pt x="21799" y="74"/>
                    <a:pt x="21401" y="0"/>
                    <a:pt x="21008" y="0"/>
                  </a:cubicBezTo>
                  <a:cubicBezTo>
                    <a:pt x="19761" y="0"/>
                    <a:pt x="18568" y="744"/>
                    <a:pt x="18072" y="1960"/>
                  </a:cubicBezTo>
                  <a:cubicBezTo>
                    <a:pt x="18039" y="1992"/>
                    <a:pt x="16832" y="4634"/>
                    <a:pt x="12298" y="4634"/>
                  </a:cubicBezTo>
                  <a:cubicBezTo>
                    <a:pt x="7764" y="4634"/>
                    <a:pt x="6524" y="1992"/>
                    <a:pt x="6524" y="1960"/>
                  </a:cubicBezTo>
                  <a:cubicBezTo>
                    <a:pt x="6028" y="744"/>
                    <a:pt x="4834" y="0"/>
                    <a:pt x="3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2" name="Google Shape;3142;p43"/>
          <p:cNvGrpSpPr/>
          <p:nvPr/>
        </p:nvGrpSpPr>
        <p:grpSpPr>
          <a:xfrm>
            <a:off x="5297126" y="1850285"/>
            <a:ext cx="692969" cy="682193"/>
            <a:chOff x="1257475" y="2850550"/>
            <a:chExt cx="2647950" cy="2606775"/>
          </a:xfrm>
        </p:grpSpPr>
        <p:sp>
          <p:nvSpPr>
            <p:cNvPr id="3143" name="Google Shape;3143;p43"/>
            <p:cNvSpPr/>
            <p:nvPr/>
          </p:nvSpPr>
          <p:spPr>
            <a:xfrm>
              <a:off x="1257475" y="2850550"/>
              <a:ext cx="2647950" cy="1279125"/>
            </a:xfrm>
            <a:custGeom>
              <a:avLst/>
              <a:gdLst/>
              <a:ahLst/>
              <a:cxnLst/>
              <a:rect l="l" t="t" r="r" b="b"/>
              <a:pathLst>
                <a:path w="105918" h="51165" extrusionOk="0">
                  <a:moveTo>
                    <a:pt x="59956" y="1"/>
                  </a:moveTo>
                  <a:cubicBezTo>
                    <a:pt x="52380" y="1"/>
                    <a:pt x="44233" y="2349"/>
                    <a:pt x="37187" y="3899"/>
                  </a:cubicBezTo>
                  <a:cubicBezTo>
                    <a:pt x="34641" y="4452"/>
                    <a:pt x="32352" y="4679"/>
                    <a:pt x="30310" y="4679"/>
                  </a:cubicBezTo>
                  <a:cubicBezTo>
                    <a:pt x="24168" y="4679"/>
                    <a:pt x="20267" y="2628"/>
                    <a:pt x="18333" y="1257"/>
                  </a:cubicBezTo>
                  <a:cubicBezTo>
                    <a:pt x="17990" y="1002"/>
                    <a:pt x="17586" y="882"/>
                    <a:pt x="17184" y="882"/>
                  </a:cubicBezTo>
                  <a:cubicBezTo>
                    <a:pt x="16554" y="882"/>
                    <a:pt x="15926" y="1176"/>
                    <a:pt x="15528" y="1713"/>
                  </a:cubicBezTo>
                  <a:cubicBezTo>
                    <a:pt x="13310" y="4780"/>
                    <a:pt x="9461" y="11597"/>
                    <a:pt x="12331" y="18676"/>
                  </a:cubicBezTo>
                  <a:cubicBezTo>
                    <a:pt x="12331" y="18676"/>
                    <a:pt x="1" y="32050"/>
                    <a:pt x="7732" y="51165"/>
                  </a:cubicBezTo>
                  <a:lnTo>
                    <a:pt x="96262" y="51165"/>
                  </a:lnTo>
                  <a:cubicBezTo>
                    <a:pt x="105918" y="15936"/>
                    <a:pt x="79300" y="10194"/>
                    <a:pt x="79300" y="10194"/>
                  </a:cubicBezTo>
                  <a:cubicBezTo>
                    <a:pt x="74537" y="2349"/>
                    <a:pt x="67532" y="1"/>
                    <a:pt x="59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3"/>
            <p:cNvSpPr/>
            <p:nvPr/>
          </p:nvSpPr>
          <p:spPr>
            <a:xfrm>
              <a:off x="1334150" y="4088075"/>
              <a:ext cx="478700" cy="462400"/>
            </a:xfrm>
            <a:custGeom>
              <a:avLst/>
              <a:gdLst/>
              <a:ahLst/>
              <a:cxnLst/>
              <a:rect l="l" t="t" r="r" b="b"/>
              <a:pathLst>
                <a:path w="19148" h="18496" extrusionOk="0">
                  <a:moveTo>
                    <a:pt x="10536" y="0"/>
                  </a:moveTo>
                  <a:cubicBezTo>
                    <a:pt x="5676" y="0"/>
                    <a:pt x="1566" y="3099"/>
                    <a:pt x="0" y="7438"/>
                  </a:cubicBezTo>
                  <a:cubicBezTo>
                    <a:pt x="0" y="14353"/>
                    <a:pt x="5676" y="18496"/>
                    <a:pt x="10536" y="18496"/>
                  </a:cubicBezTo>
                  <a:lnTo>
                    <a:pt x="15462" y="13701"/>
                  </a:lnTo>
                  <a:lnTo>
                    <a:pt x="19148" y="7438"/>
                  </a:lnTo>
                  <a:lnTo>
                    <a:pt x="15462" y="1142"/>
                  </a:lnTo>
                  <a:cubicBezTo>
                    <a:pt x="13994" y="424"/>
                    <a:pt x="12298" y="0"/>
                    <a:pt x="10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3"/>
            <p:cNvSpPr/>
            <p:nvPr/>
          </p:nvSpPr>
          <p:spPr>
            <a:xfrm>
              <a:off x="1317825" y="4274000"/>
              <a:ext cx="495025" cy="374350"/>
            </a:xfrm>
            <a:custGeom>
              <a:avLst/>
              <a:gdLst/>
              <a:ahLst/>
              <a:cxnLst/>
              <a:rect l="l" t="t" r="r" b="b"/>
              <a:pathLst>
                <a:path w="19801" h="14974" extrusionOk="0">
                  <a:moveTo>
                    <a:pt x="653" y="1"/>
                  </a:moveTo>
                  <a:cubicBezTo>
                    <a:pt x="229" y="1175"/>
                    <a:pt x="1" y="2447"/>
                    <a:pt x="1" y="3785"/>
                  </a:cubicBezTo>
                  <a:cubicBezTo>
                    <a:pt x="1" y="9950"/>
                    <a:pt x="4992" y="14973"/>
                    <a:pt x="11189" y="14973"/>
                  </a:cubicBezTo>
                  <a:cubicBezTo>
                    <a:pt x="12951" y="14973"/>
                    <a:pt x="14647" y="14582"/>
                    <a:pt x="16115" y="13832"/>
                  </a:cubicBezTo>
                  <a:lnTo>
                    <a:pt x="19801" y="10048"/>
                  </a:lnTo>
                  <a:lnTo>
                    <a:pt x="16115" y="6264"/>
                  </a:lnTo>
                  <a:cubicBezTo>
                    <a:pt x="14647" y="6981"/>
                    <a:pt x="12951" y="7405"/>
                    <a:pt x="11189" y="7405"/>
                  </a:cubicBezTo>
                  <a:cubicBezTo>
                    <a:pt x="6329" y="7405"/>
                    <a:pt x="2219" y="4307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3"/>
            <p:cNvSpPr/>
            <p:nvPr/>
          </p:nvSpPr>
          <p:spPr>
            <a:xfrm>
              <a:off x="3302750" y="4088075"/>
              <a:ext cx="478725" cy="462400"/>
            </a:xfrm>
            <a:custGeom>
              <a:avLst/>
              <a:gdLst/>
              <a:ahLst/>
              <a:cxnLst/>
              <a:rect l="l" t="t" r="r" b="b"/>
              <a:pathLst>
                <a:path w="19149" h="18496" extrusionOk="0">
                  <a:moveTo>
                    <a:pt x="8612" y="0"/>
                  </a:moveTo>
                  <a:cubicBezTo>
                    <a:pt x="6818" y="0"/>
                    <a:pt x="5154" y="424"/>
                    <a:pt x="3654" y="1142"/>
                  </a:cubicBezTo>
                  <a:lnTo>
                    <a:pt x="0" y="7438"/>
                  </a:lnTo>
                  <a:lnTo>
                    <a:pt x="3654" y="13701"/>
                  </a:lnTo>
                  <a:lnTo>
                    <a:pt x="8612" y="18496"/>
                  </a:lnTo>
                  <a:cubicBezTo>
                    <a:pt x="13440" y="18496"/>
                    <a:pt x="19148" y="14353"/>
                    <a:pt x="19148" y="7438"/>
                  </a:cubicBezTo>
                  <a:cubicBezTo>
                    <a:pt x="17583" y="3099"/>
                    <a:pt x="13440" y="0"/>
                    <a:pt x="86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3"/>
            <p:cNvSpPr/>
            <p:nvPr/>
          </p:nvSpPr>
          <p:spPr>
            <a:xfrm>
              <a:off x="3302750" y="4274000"/>
              <a:ext cx="495025" cy="374350"/>
            </a:xfrm>
            <a:custGeom>
              <a:avLst/>
              <a:gdLst/>
              <a:ahLst/>
              <a:cxnLst/>
              <a:rect l="l" t="t" r="r" b="b"/>
              <a:pathLst>
                <a:path w="19801" h="14974" extrusionOk="0">
                  <a:moveTo>
                    <a:pt x="19148" y="1"/>
                  </a:moveTo>
                  <a:cubicBezTo>
                    <a:pt x="17583" y="4307"/>
                    <a:pt x="13440" y="7405"/>
                    <a:pt x="8579" y="7405"/>
                  </a:cubicBezTo>
                  <a:cubicBezTo>
                    <a:pt x="6818" y="7405"/>
                    <a:pt x="5154" y="6981"/>
                    <a:pt x="3654" y="6264"/>
                  </a:cubicBezTo>
                  <a:lnTo>
                    <a:pt x="0" y="10048"/>
                  </a:lnTo>
                  <a:lnTo>
                    <a:pt x="3654" y="13832"/>
                  </a:lnTo>
                  <a:cubicBezTo>
                    <a:pt x="5154" y="14582"/>
                    <a:pt x="6818" y="14973"/>
                    <a:pt x="8579" y="14973"/>
                  </a:cubicBezTo>
                  <a:cubicBezTo>
                    <a:pt x="14777" y="14973"/>
                    <a:pt x="19801" y="9950"/>
                    <a:pt x="19801" y="3785"/>
                  </a:cubicBezTo>
                  <a:cubicBezTo>
                    <a:pt x="19801" y="2447"/>
                    <a:pt x="19572" y="1175"/>
                    <a:pt x="19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3"/>
            <p:cNvSpPr/>
            <p:nvPr/>
          </p:nvSpPr>
          <p:spPr>
            <a:xfrm>
              <a:off x="1720675" y="3690050"/>
              <a:ext cx="1673425" cy="1669400"/>
            </a:xfrm>
            <a:custGeom>
              <a:avLst/>
              <a:gdLst/>
              <a:ahLst/>
              <a:cxnLst/>
              <a:rect l="l" t="t" r="r" b="b"/>
              <a:pathLst>
                <a:path w="66937" h="66776" extrusionOk="0">
                  <a:moveTo>
                    <a:pt x="11203" y="1"/>
                  </a:moveTo>
                  <a:cubicBezTo>
                    <a:pt x="10410" y="1"/>
                    <a:pt x="9686" y="488"/>
                    <a:pt x="9363" y="1242"/>
                  </a:cubicBezTo>
                  <a:cubicBezTo>
                    <a:pt x="5253" y="10767"/>
                    <a:pt x="1" y="17063"/>
                    <a:pt x="1" y="17063"/>
                  </a:cubicBezTo>
                  <a:lnTo>
                    <a:pt x="1" y="29654"/>
                  </a:lnTo>
                  <a:cubicBezTo>
                    <a:pt x="1" y="52553"/>
                    <a:pt x="15006" y="66776"/>
                    <a:pt x="33469" y="66776"/>
                  </a:cubicBezTo>
                  <a:cubicBezTo>
                    <a:pt x="51964" y="66776"/>
                    <a:pt x="66937" y="52553"/>
                    <a:pt x="66937" y="29654"/>
                  </a:cubicBezTo>
                  <a:lnTo>
                    <a:pt x="66937" y="17063"/>
                  </a:lnTo>
                  <a:cubicBezTo>
                    <a:pt x="66937" y="17063"/>
                    <a:pt x="61718" y="10767"/>
                    <a:pt x="57608" y="1242"/>
                  </a:cubicBezTo>
                  <a:cubicBezTo>
                    <a:pt x="57284" y="488"/>
                    <a:pt x="56539" y="1"/>
                    <a:pt x="55756" y="1"/>
                  </a:cubicBezTo>
                  <a:cubicBezTo>
                    <a:pt x="55591" y="1"/>
                    <a:pt x="55424" y="23"/>
                    <a:pt x="55259" y="68"/>
                  </a:cubicBezTo>
                  <a:cubicBezTo>
                    <a:pt x="51116" y="1047"/>
                    <a:pt x="40254" y="3493"/>
                    <a:pt x="33469" y="3493"/>
                  </a:cubicBezTo>
                  <a:cubicBezTo>
                    <a:pt x="26684" y="3493"/>
                    <a:pt x="15854" y="1047"/>
                    <a:pt x="11711" y="68"/>
                  </a:cubicBezTo>
                  <a:cubicBezTo>
                    <a:pt x="11541" y="23"/>
                    <a:pt x="11370" y="1"/>
                    <a:pt x="11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3"/>
            <p:cNvSpPr/>
            <p:nvPr/>
          </p:nvSpPr>
          <p:spPr>
            <a:xfrm>
              <a:off x="1720675" y="4431400"/>
              <a:ext cx="1673425" cy="1025925"/>
            </a:xfrm>
            <a:custGeom>
              <a:avLst/>
              <a:gdLst/>
              <a:ahLst/>
              <a:cxnLst/>
              <a:rect l="l" t="t" r="r" b="b"/>
              <a:pathLst>
                <a:path w="66937" h="41037" extrusionOk="0">
                  <a:moveTo>
                    <a:pt x="1" y="0"/>
                  </a:moveTo>
                  <a:lnTo>
                    <a:pt x="1" y="7568"/>
                  </a:lnTo>
                  <a:cubicBezTo>
                    <a:pt x="1" y="26064"/>
                    <a:pt x="15006" y="41036"/>
                    <a:pt x="33469" y="41036"/>
                  </a:cubicBezTo>
                  <a:cubicBezTo>
                    <a:pt x="51964" y="41036"/>
                    <a:pt x="66937" y="26064"/>
                    <a:pt x="66937" y="7568"/>
                  </a:cubicBezTo>
                  <a:lnTo>
                    <a:pt x="66937" y="0"/>
                  </a:lnTo>
                  <a:cubicBezTo>
                    <a:pt x="66937" y="18463"/>
                    <a:pt x="51964" y="33468"/>
                    <a:pt x="33469" y="33468"/>
                  </a:cubicBezTo>
                  <a:cubicBezTo>
                    <a:pt x="15006" y="33468"/>
                    <a:pt x="1" y="1846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3"/>
            <p:cNvSpPr/>
            <p:nvPr/>
          </p:nvSpPr>
          <p:spPr>
            <a:xfrm>
              <a:off x="2117025" y="4497450"/>
              <a:ext cx="881575" cy="488025"/>
            </a:xfrm>
            <a:custGeom>
              <a:avLst/>
              <a:gdLst/>
              <a:ahLst/>
              <a:cxnLst/>
              <a:rect l="l" t="t" r="r" b="b"/>
              <a:pathLst>
                <a:path w="35263" h="19521" extrusionOk="0">
                  <a:moveTo>
                    <a:pt x="17615" y="1"/>
                  </a:moveTo>
                  <a:cubicBezTo>
                    <a:pt x="10471" y="1"/>
                    <a:pt x="0" y="3426"/>
                    <a:pt x="1762" y="17681"/>
                  </a:cubicBezTo>
                  <a:cubicBezTo>
                    <a:pt x="1892" y="18659"/>
                    <a:pt x="2675" y="19409"/>
                    <a:pt x="3654" y="19475"/>
                  </a:cubicBezTo>
                  <a:cubicBezTo>
                    <a:pt x="4040" y="19502"/>
                    <a:pt x="4481" y="19520"/>
                    <a:pt x="4965" y="19520"/>
                  </a:cubicBezTo>
                  <a:cubicBezTo>
                    <a:pt x="8533" y="19520"/>
                    <a:pt x="14427" y="18520"/>
                    <a:pt x="17615" y="12690"/>
                  </a:cubicBezTo>
                  <a:cubicBezTo>
                    <a:pt x="20803" y="18520"/>
                    <a:pt x="26722" y="19520"/>
                    <a:pt x="30296" y="19520"/>
                  </a:cubicBezTo>
                  <a:cubicBezTo>
                    <a:pt x="30781" y="19520"/>
                    <a:pt x="31223" y="19502"/>
                    <a:pt x="31609" y="19475"/>
                  </a:cubicBezTo>
                  <a:cubicBezTo>
                    <a:pt x="32587" y="19409"/>
                    <a:pt x="33370" y="18659"/>
                    <a:pt x="33501" y="17681"/>
                  </a:cubicBezTo>
                  <a:cubicBezTo>
                    <a:pt x="35262" y="3426"/>
                    <a:pt x="24791" y="1"/>
                    <a:pt x="17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3"/>
            <p:cNvSpPr/>
            <p:nvPr/>
          </p:nvSpPr>
          <p:spPr>
            <a:xfrm>
              <a:off x="2847700" y="4103575"/>
              <a:ext cx="158225" cy="293600"/>
            </a:xfrm>
            <a:custGeom>
              <a:avLst/>
              <a:gdLst/>
              <a:ahLst/>
              <a:cxnLst/>
              <a:rect l="l" t="t" r="r" b="b"/>
              <a:pathLst>
                <a:path w="6329" h="11744" extrusionOk="0">
                  <a:moveTo>
                    <a:pt x="3165" y="0"/>
                  </a:moveTo>
                  <a:cubicBezTo>
                    <a:pt x="1403" y="0"/>
                    <a:pt x="1" y="1403"/>
                    <a:pt x="1" y="3164"/>
                  </a:cubicBezTo>
                  <a:lnTo>
                    <a:pt x="1" y="8579"/>
                  </a:lnTo>
                  <a:cubicBezTo>
                    <a:pt x="1" y="10341"/>
                    <a:pt x="1403" y="11743"/>
                    <a:pt x="3165" y="11743"/>
                  </a:cubicBezTo>
                  <a:cubicBezTo>
                    <a:pt x="4894" y="11743"/>
                    <a:pt x="6329" y="10341"/>
                    <a:pt x="6329" y="8579"/>
                  </a:cubicBezTo>
                  <a:lnTo>
                    <a:pt x="6329" y="3164"/>
                  </a:lnTo>
                  <a:cubicBezTo>
                    <a:pt x="6329" y="1403"/>
                    <a:pt x="4894" y="0"/>
                    <a:pt x="3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3"/>
            <p:cNvSpPr/>
            <p:nvPr/>
          </p:nvSpPr>
          <p:spPr>
            <a:xfrm>
              <a:off x="2104775" y="4103575"/>
              <a:ext cx="158250" cy="293600"/>
            </a:xfrm>
            <a:custGeom>
              <a:avLst/>
              <a:gdLst/>
              <a:ahLst/>
              <a:cxnLst/>
              <a:rect l="l" t="t" r="r" b="b"/>
              <a:pathLst>
                <a:path w="6330" h="11744" extrusionOk="0">
                  <a:moveTo>
                    <a:pt x="3165" y="0"/>
                  </a:moveTo>
                  <a:cubicBezTo>
                    <a:pt x="1404" y="0"/>
                    <a:pt x="1" y="1403"/>
                    <a:pt x="1" y="3164"/>
                  </a:cubicBezTo>
                  <a:lnTo>
                    <a:pt x="1" y="8579"/>
                  </a:lnTo>
                  <a:cubicBezTo>
                    <a:pt x="1" y="10341"/>
                    <a:pt x="1404" y="11743"/>
                    <a:pt x="3165" y="11743"/>
                  </a:cubicBezTo>
                  <a:cubicBezTo>
                    <a:pt x="4894" y="11743"/>
                    <a:pt x="6329" y="10341"/>
                    <a:pt x="6329" y="8579"/>
                  </a:cubicBezTo>
                  <a:lnTo>
                    <a:pt x="6329" y="3164"/>
                  </a:lnTo>
                  <a:cubicBezTo>
                    <a:pt x="6329" y="1403"/>
                    <a:pt x="4894" y="0"/>
                    <a:pt x="3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3" name="Google Shape;3153;p43"/>
          <p:cNvGrpSpPr/>
          <p:nvPr/>
        </p:nvGrpSpPr>
        <p:grpSpPr>
          <a:xfrm>
            <a:off x="1033991" y="1850482"/>
            <a:ext cx="648513" cy="681984"/>
            <a:chOff x="7886650" y="562525"/>
            <a:chExt cx="2307875" cy="2426125"/>
          </a:xfrm>
        </p:grpSpPr>
        <p:sp>
          <p:nvSpPr>
            <p:cNvPr id="3154" name="Google Shape;3154;p43"/>
            <p:cNvSpPr/>
            <p:nvPr/>
          </p:nvSpPr>
          <p:spPr>
            <a:xfrm>
              <a:off x="7904600" y="1714800"/>
              <a:ext cx="480350" cy="423275"/>
            </a:xfrm>
            <a:custGeom>
              <a:avLst/>
              <a:gdLst/>
              <a:ahLst/>
              <a:cxnLst/>
              <a:rect l="l" t="t" r="r" b="b"/>
              <a:pathLst>
                <a:path w="19214" h="16931" extrusionOk="0">
                  <a:moveTo>
                    <a:pt x="9721" y="1"/>
                  </a:moveTo>
                  <a:cubicBezTo>
                    <a:pt x="5285" y="1"/>
                    <a:pt x="1501" y="2741"/>
                    <a:pt x="0" y="6623"/>
                  </a:cubicBezTo>
                  <a:cubicBezTo>
                    <a:pt x="0" y="13734"/>
                    <a:pt x="5285" y="16931"/>
                    <a:pt x="9721" y="16931"/>
                  </a:cubicBezTo>
                  <a:lnTo>
                    <a:pt x="14288" y="12201"/>
                  </a:lnTo>
                  <a:lnTo>
                    <a:pt x="19214" y="6623"/>
                  </a:lnTo>
                  <a:lnTo>
                    <a:pt x="14288" y="1045"/>
                  </a:lnTo>
                  <a:cubicBezTo>
                    <a:pt x="12918" y="360"/>
                    <a:pt x="11352" y="1"/>
                    <a:pt x="9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3"/>
            <p:cNvSpPr/>
            <p:nvPr/>
          </p:nvSpPr>
          <p:spPr>
            <a:xfrm>
              <a:off x="7886650" y="1880350"/>
              <a:ext cx="467300" cy="355575"/>
            </a:xfrm>
            <a:custGeom>
              <a:avLst/>
              <a:gdLst/>
              <a:ahLst/>
              <a:cxnLst/>
              <a:rect l="l" t="t" r="r" b="b"/>
              <a:pathLst>
                <a:path w="18692" h="14223" extrusionOk="0">
                  <a:moveTo>
                    <a:pt x="718" y="1"/>
                  </a:moveTo>
                  <a:cubicBezTo>
                    <a:pt x="262" y="1175"/>
                    <a:pt x="1" y="2447"/>
                    <a:pt x="1" y="3785"/>
                  </a:cubicBezTo>
                  <a:cubicBezTo>
                    <a:pt x="1" y="9558"/>
                    <a:pt x="4665" y="14223"/>
                    <a:pt x="10439" y="14223"/>
                  </a:cubicBezTo>
                  <a:cubicBezTo>
                    <a:pt x="12070" y="14223"/>
                    <a:pt x="13636" y="13832"/>
                    <a:pt x="15006" y="13147"/>
                  </a:cubicBezTo>
                  <a:lnTo>
                    <a:pt x="18692" y="9493"/>
                  </a:lnTo>
                  <a:lnTo>
                    <a:pt x="15006" y="5579"/>
                  </a:lnTo>
                  <a:cubicBezTo>
                    <a:pt x="13636" y="6231"/>
                    <a:pt x="12070" y="6623"/>
                    <a:pt x="10439" y="6623"/>
                  </a:cubicBezTo>
                  <a:cubicBezTo>
                    <a:pt x="6003" y="6623"/>
                    <a:pt x="2219" y="3882"/>
                    <a:pt x="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3"/>
            <p:cNvSpPr/>
            <p:nvPr/>
          </p:nvSpPr>
          <p:spPr>
            <a:xfrm>
              <a:off x="9696250" y="1714800"/>
              <a:ext cx="480350" cy="423275"/>
            </a:xfrm>
            <a:custGeom>
              <a:avLst/>
              <a:gdLst/>
              <a:ahLst/>
              <a:cxnLst/>
              <a:rect l="l" t="t" r="r" b="b"/>
              <a:pathLst>
                <a:path w="19214" h="16931" extrusionOk="0">
                  <a:moveTo>
                    <a:pt x="9525" y="1"/>
                  </a:moveTo>
                  <a:cubicBezTo>
                    <a:pt x="7862" y="1"/>
                    <a:pt x="6296" y="360"/>
                    <a:pt x="4926" y="1045"/>
                  </a:cubicBezTo>
                  <a:lnTo>
                    <a:pt x="0" y="6623"/>
                  </a:lnTo>
                  <a:lnTo>
                    <a:pt x="4926" y="12201"/>
                  </a:lnTo>
                  <a:lnTo>
                    <a:pt x="9525" y="16931"/>
                  </a:lnTo>
                  <a:cubicBezTo>
                    <a:pt x="13929" y="16931"/>
                    <a:pt x="19213" y="13734"/>
                    <a:pt x="19213" y="6623"/>
                  </a:cubicBezTo>
                  <a:cubicBezTo>
                    <a:pt x="17713" y="2741"/>
                    <a:pt x="13929" y="1"/>
                    <a:pt x="9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3"/>
            <p:cNvSpPr/>
            <p:nvPr/>
          </p:nvSpPr>
          <p:spPr>
            <a:xfrm>
              <a:off x="9727225" y="1880350"/>
              <a:ext cx="467300" cy="355575"/>
            </a:xfrm>
            <a:custGeom>
              <a:avLst/>
              <a:gdLst/>
              <a:ahLst/>
              <a:cxnLst/>
              <a:rect l="l" t="t" r="r" b="b"/>
              <a:pathLst>
                <a:path w="18692" h="14223" extrusionOk="0">
                  <a:moveTo>
                    <a:pt x="17974" y="1"/>
                  </a:moveTo>
                  <a:cubicBezTo>
                    <a:pt x="16474" y="3882"/>
                    <a:pt x="12690" y="6623"/>
                    <a:pt x="8286" y="6623"/>
                  </a:cubicBezTo>
                  <a:cubicBezTo>
                    <a:pt x="6623" y="6623"/>
                    <a:pt x="5057" y="6231"/>
                    <a:pt x="3687" y="5579"/>
                  </a:cubicBezTo>
                  <a:lnTo>
                    <a:pt x="1" y="9493"/>
                  </a:lnTo>
                  <a:lnTo>
                    <a:pt x="3687" y="13147"/>
                  </a:lnTo>
                  <a:cubicBezTo>
                    <a:pt x="5057" y="13832"/>
                    <a:pt x="6623" y="14223"/>
                    <a:pt x="8286" y="14223"/>
                  </a:cubicBezTo>
                  <a:cubicBezTo>
                    <a:pt x="14027" y="14223"/>
                    <a:pt x="18692" y="9558"/>
                    <a:pt x="18692" y="3785"/>
                  </a:cubicBezTo>
                  <a:cubicBezTo>
                    <a:pt x="18692" y="2447"/>
                    <a:pt x="18431" y="1175"/>
                    <a:pt x="17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3"/>
            <p:cNvSpPr/>
            <p:nvPr/>
          </p:nvSpPr>
          <p:spPr>
            <a:xfrm>
              <a:off x="8261775" y="1510925"/>
              <a:ext cx="1557625" cy="1379850"/>
            </a:xfrm>
            <a:custGeom>
              <a:avLst/>
              <a:gdLst/>
              <a:ahLst/>
              <a:cxnLst/>
              <a:rect l="l" t="t" r="r" b="b"/>
              <a:pathLst>
                <a:path w="62305" h="55194" extrusionOk="0">
                  <a:moveTo>
                    <a:pt x="31153" y="1"/>
                  </a:moveTo>
                  <a:lnTo>
                    <a:pt x="1" y="3915"/>
                  </a:lnTo>
                  <a:lnTo>
                    <a:pt x="1" y="20356"/>
                  </a:lnTo>
                  <a:cubicBezTo>
                    <a:pt x="1" y="43744"/>
                    <a:pt x="13962" y="55194"/>
                    <a:pt x="31153" y="55194"/>
                  </a:cubicBezTo>
                  <a:cubicBezTo>
                    <a:pt x="48344" y="55194"/>
                    <a:pt x="62305" y="42015"/>
                    <a:pt x="62305" y="20356"/>
                  </a:cubicBezTo>
                  <a:lnTo>
                    <a:pt x="62305" y="3915"/>
                  </a:lnTo>
                  <a:lnTo>
                    <a:pt x="311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3"/>
            <p:cNvSpPr/>
            <p:nvPr/>
          </p:nvSpPr>
          <p:spPr>
            <a:xfrm>
              <a:off x="8143550" y="562525"/>
              <a:ext cx="1794100" cy="948425"/>
            </a:xfrm>
            <a:custGeom>
              <a:avLst/>
              <a:gdLst/>
              <a:ahLst/>
              <a:cxnLst/>
              <a:rect l="l" t="t" r="r" b="b"/>
              <a:pathLst>
                <a:path w="71764" h="37937" extrusionOk="0">
                  <a:moveTo>
                    <a:pt x="35882" y="0"/>
                  </a:moveTo>
                  <a:cubicBezTo>
                    <a:pt x="18365" y="0"/>
                    <a:pt x="3556" y="8188"/>
                    <a:pt x="0" y="34283"/>
                  </a:cubicBezTo>
                  <a:lnTo>
                    <a:pt x="35882" y="37937"/>
                  </a:lnTo>
                  <a:lnTo>
                    <a:pt x="71764" y="34283"/>
                  </a:lnTo>
                  <a:cubicBezTo>
                    <a:pt x="68208" y="8188"/>
                    <a:pt x="53399" y="0"/>
                    <a:pt x="35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3"/>
            <p:cNvSpPr/>
            <p:nvPr/>
          </p:nvSpPr>
          <p:spPr>
            <a:xfrm>
              <a:off x="8726625" y="909925"/>
              <a:ext cx="627950" cy="443650"/>
            </a:xfrm>
            <a:custGeom>
              <a:avLst/>
              <a:gdLst/>
              <a:ahLst/>
              <a:cxnLst/>
              <a:rect l="l" t="t" r="r" b="b"/>
              <a:pathLst>
                <a:path w="25118" h="17746" extrusionOk="0">
                  <a:moveTo>
                    <a:pt x="12559" y="0"/>
                  </a:moveTo>
                  <a:cubicBezTo>
                    <a:pt x="5643" y="0"/>
                    <a:pt x="0" y="5611"/>
                    <a:pt x="0" y="12559"/>
                  </a:cubicBezTo>
                  <a:lnTo>
                    <a:pt x="0" y="14059"/>
                  </a:lnTo>
                  <a:lnTo>
                    <a:pt x="12787" y="17745"/>
                  </a:lnTo>
                  <a:lnTo>
                    <a:pt x="25118" y="14059"/>
                  </a:lnTo>
                  <a:lnTo>
                    <a:pt x="25118" y="12559"/>
                  </a:lnTo>
                  <a:cubicBezTo>
                    <a:pt x="25118" y="5611"/>
                    <a:pt x="19474" y="0"/>
                    <a:pt x="1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3"/>
            <p:cNvSpPr/>
            <p:nvPr/>
          </p:nvSpPr>
          <p:spPr>
            <a:xfrm>
              <a:off x="8726625" y="1261400"/>
              <a:ext cx="627950" cy="249550"/>
            </a:xfrm>
            <a:custGeom>
              <a:avLst/>
              <a:gdLst/>
              <a:ahLst/>
              <a:cxnLst/>
              <a:rect l="l" t="t" r="r" b="b"/>
              <a:pathLst>
                <a:path w="25118" h="9982" extrusionOk="0">
                  <a:moveTo>
                    <a:pt x="0" y="0"/>
                  </a:moveTo>
                  <a:lnTo>
                    <a:pt x="0" y="6328"/>
                  </a:lnTo>
                  <a:lnTo>
                    <a:pt x="12559" y="9982"/>
                  </a:lnTo>
                  <a:lnTo>
                    <a:pt x="25118" y="6328"/>
                  </a:lnTo>
                  <a:lnTo>
                    <a:pt x="25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3"/>
            <p:cNvSpPr/>
            <p:nvPr/>
          </p:nvSpPr>
          <p:spPr>
            <a:xfrm>
              <a:off x="8127225" y="1419600"/>
              <a:ext cx="1826750" cy="189225"/>
            </a:xfrm>
            <a:custGeom>
              <a:avLst/>
              <a:gdLst/>
              <a:ahLst/>
              <a:cxnLst/>
              <a:rect l="l" t="t" r="r" b="b"/>
              <a:pathLst>
                <a:path w="73070" h="7569" extrusionOk="0">
                  <a:moveTo>
                    <a:pt x="653" y="0"/>
                  </a:moveTo>
                  <a:cubicBezTo>
                    <a:pt x="425" y="1729"/>
                    <a:pt x="229" y="3523"/>
                    <a:pt x="99" y="5383"/>
                  </a:cubicBezTo>
                  <a:cubicBezTo>
                    <a:pt x="1" y="6590"/>
                    <a:pt x="947" y="7568"/>
                    <a:pt x="2121" y="7568"/>
                  </a:cubicBezTo>
                  <a:lnTo>
                    <a:pt x="23976" y="7568"/>
                  </a:lnTo>
                  <a:lnTo>
                    <a:pt x="36535" y="3654"/>
                  </a:lnTo>
                  <a:lnTo>
                    <a:pt x="49094" y="7568"/>
                  </a:lnTo>
                  <a:lnTo>
                    <a:pt x="70949" y="7568"/>
                  </a:lnTo>
                  <a:cubicBezTo>
                    <a:pt x="72123" y="7568"/>
                    <a:pt x="73069" y="6590"/>
                    <a:pt x="72971" y="5383"/>
                  </a:cubicBezTo>
                  <a:cubicBezTo>
                    <a:pt x="72841" y="3523"/>
                    <a:pt x="72645" y="1729"/>
                    <a:pt x="7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3" name="Google Shape;3163;p43"/>
            <p:cNvGrpSpPr/>
            <p:nvPr/>
          </p:nvGrpSpPr>
          <p:grpSpPr>
            <a:xfrm>
              <a:off x="8127225" y="1261400"/>
              <a:ext cx="1826750" cy="347425"/>
              <a:chOff x="8279625" y="1413800"/>
              <a:chExt cx="1826750" cy="347425"/>
            </a:xfrm>
          </p:grpSpPr>
          <p:sp>
            <p:nvSpPr>
              <p:cNvPr id="3164" name="Google Shape;3164;p43"/>
              <p:cNvSpPr/>
              <p:nvPr/>
            </p:nvSpPr>
            <p:spPr>
              <a:xfrm>
                <a:off x="8279625" y="1572000"/>
                <a:ext cx="1826750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73070" h="7569" extrusionOk="0">
                    <a:moveTo>
                      <a:pt x="653" y="0"/>
                    </a:moveTo>
                    <a:cubicBezTo>
                      <a:pt x="425" y="1729"/>
                      <a:pt x="229" y="3523"/>
                      <a:pt x="99" y="5383"/>
                    </a:cubicBezTo>
                    <a:cubicBezTo>
                      <a:pt x="1" y="6590"/>
                      <a:pt x="947" y="7568"/>
                      <a:pt x="2121" y="7568"/>
                    </a:cubicBezTo>
                    <a:lnTo>
                      <a:pt x="23976" y="7568"/>
                    </a:lnTo>
                    <a:lnTo>
                      <a:pt x="36535" y="3654"/>
                    </a:lnTo>
                    <a:lnTo>
                      <a:pt x="49094" y="7568"/>
                    </a:lnTo>
                    <a:lnTo>
                      <a:pt x="70949" y="7568"/>
                    </a:lnTo>
                    <a:cubicBezTo>
                      <a:pt x="72123" y="7568"/>
                      <a:pt x="73069" y="6590"/>
                      <a:pt x="72971" y="5383"/>
                    </a:cubicBezTo>
                    <a:cubicBezTo>
                      <a:pt x="72841" y="3523"/>
                      <a:pt x="72645" y="1729"/>
                      <a:pt x="72417" y="0"/>
                    </a:cubicBezTo>
                    <a:close/>
                  </a:path>
                </a:pathLst>
              </a:custGeom>
              <a:solidFill>
                <a:srgbClr val="000000">
                  <a:alpha val="39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3"/>
              <p:cNvSpPr/>
              <p:nvPr/>
            </p:nvSpPr>
            <p:spPr>
              <a:xfrm>
                <a:off x="8879025" y="1413800"/>
                <a:ext cx="627950" cy="249550"/>
              </a:xfrm>
              <a:custGeom>
                <a:avLst/>
                <a:gdLst/>
                <a:ahLst/>
                <a:cxnLst/>
                <a:rect l="l" t="t" r="r" b="b"/>
                <a:pathLst>
                  <a:path w="25118" h="9982" extrusionOk="0">
                    <a:moveTo>
                      <a:pt x="0" y="0"/>
                    </a:moveTo>
                    <a:lnTo>
                      <a:pt x="0" y="6328"/>
                    </a:lnTo>
                    <a:lnTo>
                      <a:pt x="12559" y="9982"/>
                    </a:lnTo>
                    <a:lnTo>
                      <a:pt x="25118" y="6328"/>
                    </a:lnTo>
                    <a:lnTo>
                      <a:pt x="25118" y="0"/>
                    </a:lnTo>
                    <a:close/>
                  </a:path>
                </a:pathLst>
              </a:custGeom>
              <a:solidFill>
                <a:srgbClr val="000000">
                  <a:alpha val="39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6" name="Google Shape;3166;p43"/>
            <p:cNvSpPr/>
            <p:nvPr/>
          </p:nvSpPr>
          <p:spPr>
            <a:xfrm>
              <a:off x="8726625" y="1419600"/>
              <a:ext cx="627950" cy="189225"/>
            </a:xfrm>
            <a:custGeom>
              <a:avLst/>
              <a:gdLst/>
              <a:ahLst/>
              <a:cxnLst/>
              <a:rect l="l" t="t" r="r" b="b"/>
              <a:pathLst>
                <a:path w="25118" h="7569" extrusionOk="0">
                  <a:moveTo>
                    <a:pt x="0" y="0"/>
                  </a:moveTo>
                  <a:lnTo>
                    <a:pt x="0" y="7568"/>
                  </a:lnTo>
                  <a:lnTo>
                    <a:pt x="25118" y="7568"/>
                  </a:lnTo>
                  <a:lnTo>
                    <a:pt x="25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3"/>
            <p:cNvSpPr/>
            <p:nvPr/>
          </p:nvSpPr>
          <p:spPr>
            <a:xfrm>
              <a:off x="8261775" y="2019800"/>
              <a:ext cx="1557625" cy="968850"/>
            </a:xfrm>
            <a:custGeom>
              <a:avLst/>
              <a:gdLst/>
              <a:ahLst/>
              <a:cxnLst/>
              <a:rect l="l" t="t" r="r" b="b"/>
              <a:pathLst>
                <a:path w="62305" h="38754" extrusionOk="0">
                  <a:moveTo>
                    <a:pt x="1" y="1"/>
                  </a:moveTo>
                  <a:lnTo>
                    <a:pt x="1" y="7601"/>
                  </a:lnTo>
                  <a:cubicBezTo>
                    <a:pt x="1" y="24792"/>
                    <a:pt x="13962" y="38753"/>
                    <a:pt x="31153" y="38753"/>
                  </a:cubicBezTo>
                  <a:cubicBezTo>
                    <a:pt x="48344" y="38753"/>
                    <a:pt x="62305" y="24792"/>
                    <a:pt x="62305" y="7601"/>
                  </a:cubicBezTo>
                  <a:lnTo>
                    <a:pt x="62305" y="1"/>
                  </a:lnTo>
                  <a:cubicBezTo>
                    <a:pt x="62305" y="17224"/>
                    <a:pt x="48344" y="31153"/>
                    <a:pt x="31153" y="31153"/>
                  </a:cubicBezTo>
                  <a:cubicBezTo>
                    <a:pt x="13962" y="31153"/>
                    <a:pt x="1" y="172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3"/>
            <p:cNvSpPr/>
            <p:nvPr/>
          </p:nvSpPr>
          <p:spPr>
            <a:xfrm>
              <a:off x="9312950" y="1842025"/>
              <a:ext cx="159050" cy="285450"/>
            </a:xfrm>
            <a:custGeom>
              <a:avLst/>
              <a:gdLst/>
              <a:ahLst/>
              <a:cxnLst/>
              <a:rect l="l" t="t" r="r" b="b"/>
              <a:pathLst>
                <a:path w="6362" h="11418" extrusionOk="0">
                  <a:moveTo>
                    <a:pt x="3165" y="1"/>
                  </a:moveTo>
                  <a:cubicBezTo>
                    <a:pt x="1436" y="1"/>
                    <a:pt x="1" y="1436"/>
                    <a:pt x="1" y="3165"/>
                  </a:cubicBezTo>
                  <a:lnTo>
                    <a:pt x="1" y="8221"/>
                  </a:lnTo>
                  <a:cubicBezTo>
                    <a:pt x="1" y="9982"/>
                    <a:pt x="1436" y="11418"/>
                    <a:pt x="3165" y="11418"/>
                  </a:cubicBezTo>
                  <a:cubicBezTo>
                    <a:pt x="4927" y="11418"/>
                    <a:pt x="6362" y="9982"/>
                    <a:pt x="6362" y="8221"/>
                  </a:cubicBezTo>
                  <a:lnTo>
                    <a:pt x="6362" y="3165"/>
                  </a:lnTo>
                  <a:cubicBezTo>
                    <a:pt x="6362" y="1436"/>
                    <a:pt x="4927" y="1"/>
                    <a:pt x="3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3"/>
            <p:cNvSpPr/>
            <p:nvPr/>
          </p:nvSpPr>
          <p:spPr>
            <a:xfrm>
              <a:off x="8621425" y="1842025"/>
              <a:ext cx="158225" cy="285450"/>
            </a:xfrm>
            <a:custGeom>
              <a:avLst/>
              <a:gdLst/>
              <a:ahLst/>
              <a:cxnLst/>
              <a:rect l="l" t="t" r="r" b="b"/>
              <a:pathLst>
                <a:path w="6329" h="11418" extrusionOk="0">
                  <a:moveTo>
                    <a:pt x="3164" y="1"/>
                  </a:moveTo>
                  <a:cubicBezTo>
                    <a:pt x="1403" y="1"/>
                    <a:pt x="0" y="1436"/>
                    <a:pt x="0" y="3165"/>
                  </a:cubicBezTo>
                  <a:lnTo>
                    <a:pt x="0" y="8221"/>
                  </a:lnTo>
                  <a:cubicBezTo>
                    <a:pt x="0" y="9982"/>
                    <a:pt x="1403" y="11418"/>
                    <a:pt x="3164" y="11418"/>
                  </a:cubicBezTo>
                  <a:cubicBezTo>
                    <a:pt x="4893" y="11418"/>
                    <a:pt x="6329" y="9982"/>
                    <a:pt x="6329" y="8221"/>
                  </a:cubicBezTo>
                  <a:lnTo>
                    <a:pt x="6329" y="3165"/>
                  </a:lnTo>
                  <a:cubicBezTo>
                    <a:pt x="6329" y="1436"/>
                    <a:pt x="4893" y="1"/>
                    <a:pt x="3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3"/>
            <p:cNvSpPr/>
            <p:nvPr/>
          </p:nvSpPr>
          <p:spPr>
            <a:xfrm>
              <a:off x="8764125" y="2349275"/>
              <a:ext cx="564350" cy="267500"/>
            </a:xfrm>
            <a:custGeom>
              <a:avLst/>
              <a:gdLst/>
              <a:ahLst/>
              <a:cxnLst/>
              <a:rect l="l" t="t" r="r" b="b"/>
              <a:pathLst>
                <a:path w="22574" h="10700" extrusionOk="0">
                  <a:moveTo>
                    <a:pt x="3165" y="0"/>
                  </a:moveTo>
                  <a:cubicBezTo>
                    <a:pt x="1436" y="0"/>
                    <a:pt x="1" y="1403"/>
                    <a:pt x="1" y="3164"/>
                  </a:cubicBezTo>
                  <a:cubicBezTo>
                    <a:pt x="1" y="3621"/>
                    <a:pt x="99" y="4078"/>
                    <a:pt x="294" y="4469"/>
                  </a:cubicBezTo>
                  <a:cubicBezTo>
                    <a:pt x="1273" y="6785"/>
                    <a:pt x="4665" y="10699"/>
                    <a:pt x="11287" y="10699"/>
                  </a:cubicBezTo>
                  <a:cubicBezTo>
                    <a:pt x="17909" y="10699"/>
                    <a:pt x="21334" y="6785"/>
                    <a:pt x="22280" y="4469"/>
                  </a:cubicBezTo>
                  <a:cubicBezTo>
                    <a:pt x="22476" y="4078"/>
                    <a:pt x="22574" y="3621"/>
                    <a:pt x="22574" y="3164"/>
                  </a:cubicBezTo>
                  <a:cubicBezTo>
                    <a:pt x="22574" y="1403"/>
                    <a:pt x="21171" y="0"/>
                    <a:pt x="19410" y="0"/>
                  </a:cubicBezTo>
                  <a:cubicBezTo>
                    <a:pt x="18105" y="0"/>
                    <a:pt x="16963" y="783"/>
                    <a:pt x="16474" y="1957"/>
                  </a:cubicBezTo>
                  <a:cubicBezTo>
                    <a:pt x="16376" y="2186"/>
                    <a:pt x="15202" y="4371"/>
                    <a:pt x="11287" y="4371"/>
                  </a:cubicBezTo>
                  <a:cubicBezTo>
                    <a:pt x="7373" y="4371"/>
                    <a:pt x="6231" y="2186"/>
                    <a:pt x="6101" y="1957"/>
                  </a:cubicBezTo>
                  <a:cubicBezTo>
                    <a:pt x="5611" y="783"/>
                    <a:pt x="4502" y="0"/>
                    <a:pt x="3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3"/>
            <p:cNvSpPr/>
            <p:nvPr/>
          </p:nvSpPr>
          <p:spPr>
            <a:xfrm>
              <a:off x="8726625" y="1419600"/>
              <a:ext cx="627950" cy="189225"/>
            </a:xfrm>
            <a:custGeom>
              <a:avLst/>
              <a:gdLst/>
              <a:ahLst/>
              <a:cxnLst/>
              <a:rect l="l" t="t" r="r" b="b"/>
              <a:pathLst>
                <a:path w="25118" h="7569" extrusionOk="0">
                  <a:moveTo>
                    <a:pt x="0" y="0"/>
                  </a:moveTo>
                  <a:lnTo>
                    <a:pt x="0" y="7568"/>
                  </a:lnTo>
                  <a:lnTo>
                    <a:pt x="25118" y="7568"/>
                  </a:lnTo>
                  <a:lnTo>
                    <a:pt x="25118" y="0"/>
                  </a:lnTo>
                  <a:close/>
                </a:path>
              </a:pathLst>
            </a:custGeom>
            <a:solidFill>
              <a:srgbClr val="000000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3100;p43">
            <a:extLst>
              <a:ext uri="{FF2B5EF4-FFF2-40B4-BE49-F238E27FC236}">
                <a16:creationId xmlns:a16="http://schemas.microsoft.com/office/drawing/2014/main" id="{7BEEAADB-759C-FE84-4537-AFFE96964832}"/>
              </a:ext>
            </a:extLst>
          </p:cNvPr>
          <p:cNvGrpSpPr/>
          <p:nvPr/>
        </p:nvGrpSpPr>
        <p:grpSpPr>
          <a:xfrm>
            <a:off x="1682508" y="2991423"/>
            <a:ext cx="194140" cy="328303"/>
            <a:chOff x="4317909" y="5034789"/>
            <a:chExt cx="130444" cy="220575"/>
          </a:xfrm>
        </p:grpSpPr>
        <p:sp>
          <p:nvSpPr>
            <p:cNvPr id="7" name="Google Shape;3101;p43">
              <a:extLst>
                <a:ext uri="{FF2B5EF4-FFF2-40B4-BE49-F238E27FC236}">
                  <a16:creationId xmlns:a16="http://schemas.microsoft.com/office/drawing/2014/main" id="{F1BB299F-AE19-6A7B-F586-3880A23FB46E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02;p43">
              <a:extLst>
                <a:ext uri="{FF2B5EF4-FFF2-40B4-BE49-F238E27FC236}">
                  <a16:creationId xmlns:a16="http://schemas.microsoft.com/office/drawing/2014/main" id="{4E2FC871-14D1-B44E-8214-C7F94F6ECE8E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03;p43">
              <a:extLst>
                <a:ext uri="{FF2B5EF4-FFF2-40B4-BE49-F238E27FC236}">
                  <a16:creationId xmlns:a16="http://schemas.microsoft.com/office/drawing/2014/main" id="{D2E11D1D-0FF2-CCAB-5F0D-0EB8E8349440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04;p43">
              <a:extLst>
                <a:ext uri="{FF2B5EF4-FFF2-40B4-BE49-F238E27FC236}">
                  <a16:creationId xmlns:a16="http://schemas.microsoft.com/office/drawing/2014/main" id="{BC9DD096-A424-93B7-0B2F-381B7A6355BC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100;p43">
            <a:extLst>
              <a:ext uri="{FF2B5EF4-FFF2-40B4-BE49-F238E27FC236}">
                <a16:creationId xmlns:a16="http://schemas.microsoft.com/office/drawing/2014/main" id="{0E34CE66-84E9-A07B-B189-8DFC6B6F5850}"/>
              </a:ext>
            </a:extLst>
          </p:cNvPr>
          <p:cNvGrpSpPr/>
          <p:nvPr/>
        </p:nvGrpSpPr>
        <p:grpSpPr>
          <a:xfrm>
            <a:off x="1960488" y="2991959"/>
            <a:ext cx="194140" cy="328303"/>
            <a:chOff x="4317909" y="5034789"/>
            <a:chExt cx="130444" cy="220575"/>
          </a:xfrm>
        </p:grpSpPr>
        <p:sp>
          <p:nvSpPr>
            <p:cNvPr id="12" name="Google Shape;3101;p43">
              <a:extLst>
                <a:ext uri="{FF2B5EF4-FFF2-40B4-BE49-F238E27FC236}">
                  <a16:creationId xmlns:a16="http://schemas.microsoft.com/office/drawing/2014/main" id="{1400904A-F3A3-6DC5-CD8D-2CABC1CCC361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02;p43">
              <a:extLst>
                <a:ext uri="{FF2B5EF4-FFF2-40B4-BE49-F238E27FC236}">
                  <a16:creationId xmlns:a16="http://schemas.microsoft.com/office/drawing/2014/main" id="{9CD3E1DA-3CF2-2281-A178-7766BDC96EF9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03;p43">
              <a:extLst>
                <a:ext uri="{FF2B5EF4-FFF2-40B4-BE49-F238E27FC236}">
                  <a16:creationId xmlns:a16="http://schemas.microsoft.com/office/drawing/2014/main" id="{7BB8902A-6587-CF57-9527-8854A02C9AB6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04;p43">
              <a:extLst>
                <a:ext uri="{FF2B5EF4-FFF2-40B4-BE49-F238E27FC236}">
                  <a16:creationId xmlns:a16="http://schemas.microsoft.com/office/drawing/2014/main" id="{BFF0C8DA-513A-D0D5-DE6C-75A24B527D3C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3100;p43">
            <a:extLst>
              <a:ext uri="{FF2B5EF4-FFF2-40B4-BE49-F238E27FC236}">
                <a16:creationId xmlns:a16="http://schemas.microsoft.com/office/drawing/2014/main" id="{0A02D4FE-4EA0-3B17-2D31-0B3995E81EDB}"/>
              </a:ext>
            </a:extLst>
          </p:cNvPr>
          <p:cNvGrpSpPr/>
          <p:nvPr/>
        </p:nvGrpSpPr>
        <p:grpSpPr>
          <a:xfrm>
            <a:off x="4106662" y="2982785"/>
            <a:ext cx="194140" cy="328303"/>
            <a:chOff x="4317909" y="5034789"/>
            <a:chExt cx="130444" cy="220575"/>
          </a:xfrm>
        </p:grpSpPr>
        <p:sp>
          <p:nvSpPr>
            <p:cNvPr id="17" name="Google Shape;3101;p43">
              <a:extLst>
                <a:ext uri="{FF2B5EF4-FFF2-40B4-BE49-F238E27FC236}">
                  <a16:creationId xmlns:a16="http://schemas.microsoft.com/office/drawing/2014/main" id="{234BBB85-1919-1C97-959F-7CF439A64F1B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02;p43">
              <a:extLst>
                <a:ext uri="{FF2B5EF4-FFF2-40B4-BE49-F238E27FC236}">
                  <a16:creationId xmlns:a16="http://schemas.microsoft.com/office/drawing/2014/main" id="{181AFFF0-52E2-884E-64C3-7497E1A512D9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03;p43">
              <a:extLst>
                <a:ext uri="{FF2B5EF4-FFF2-40B4-BE49-F238E27FC236}">
                  <a16:creationId xmlns:a16="http://schemas.microsoft.com/office/drawing/2014/main" id="{7DF740E3-18F3-FC42-A401-21F1195C0597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04;p43">
              <a:extLst>
                <a:ext uri="{FF2B5EF4-FFF2-40B4-BE49-F238E27FC236}">
                  <a16:creationId xmlns:a16="http://schemas.microsoft.com/office/drawing/2014/main" id="{9B0A7D39-1BCC-19F9-24A5-FE76D34BB99C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3100;p43">
            <a:extLst>
              <a:ext uri="{FF2B5EF4-FFF2-40B4-BE49-F238E27FC236}">
                <a16:creationId xmlns:a16="http://schemas.microsoft.com/office/drawing/2014/main" id="{BAF3EF7D-CC46-1AF8-0F0D-F57C9646A1D0}"/>
              </a:ext>
            </a:extLst>
          </p:cNvPr>
          <p:cNvGrpSpPr/>
          <p:nvPr/>
        </p:nvGrpSpPr>
        <p:grpSpPr>
          <a:xfrm>
            <a:off x="5974339" y="2982785"/>
            <a:ext cx="194140" cy="328303"/>
            <a:chOff x="4317909" y="5034789"/>
            <a:chExt cx="130444" cy="220575"/>
          </a:xfrm>
        </p:grpSpPr>
        <p:sp>
          <p:nvSpPr>
            <p:cNvPr id="22" name="Google Shape;3101;p43">
              <a:extLst>
                <a:ext uri="{FF2B5EF4-FFF2-40B4-BE49-F238E27FC236}">
                  <a16:creationId xmlns:a16="http://schemas.microsoft.com/office/drawing/2014/main" id="{324DB6AA-6B37-EC2C-5256-BED725C44310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02;p43">
              <a:extLst>
                <a:ext uri="{FF2B5EF4-FFF2-40B4-BE49-F238E27FC236}">
                  <a16:creationId xmlns:a16="http://schemas.microsoft.com/office/drawing/2014/main" id="{95F8DE1C-3B1A-5B10-1C2E-6055D298F524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03;p43">
              <a:extLst>
                <a:ext uri="{FF2B5EF4-FFF2-40B4-BE49-F238E27FC236}">
                  <a16:creationId xmlns:a16="http://schemas.microsoft.com/office/drawing/2014/main" id="{4C85F77E-03C1-8164-0135-EE931955258A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04;p43">
              <a:extLst>
                <a:ext uri="{FF2B5EF4-FFF2-40B4-BE49-F238E27FC236}">
                  <a16:creationId xmlns:a16="http://schemas.microsoft.com/office/drawing/2014/main" id="{217515D8-8888-016E-2313-89AFE0762343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100;p43">
            <a:extLst>
              <a:ext uri="{FF2B5EF4-FFF2-40B4-BE49-F238E27FC236}">
                <a16:creationId xmlns:a16="http://schemas.microsoft.com/office/drawing/2014/main" id="{6B3DE2E3-D6E4-C43B-E526-9AE5801F1F41}"/>
              </a:ext>
            </a:extLst>
          </p:cNvPr>
          <p:cNvGrpSpPr/>
          <p:nvPr/>
        </p:nvGrpSpPr>
        <p:grpSpPr>
          <a:xfrm>
            <a:off x="6267747" y="2982785"/>
            <a:ext cx="194140" cy="328303"/>
            <a:chOff x="4317909" y="5034789"/>
            <a:chExt cx="130444" cy="220575"/>
          </a:xfrm>
        </p:grpSpPr>
        <p:sp>
          <p:nvSpPr>
            <p:cNvPr id="27" name="Google Shape;3101;p43">
              <a:extLst>
                <a:ext uri="{FF2B5EF4-FFF2-40B4-BE49-F238E27FC236}">
                  <a16:creationId xmlns:a16="http://schemas.microsoft.com/office/drawing/2014/main" id="{6262ADC6-DB33-E9F0-351D-A6F00C7540BB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02;p43">
              <a:extLst>
                <a:ext uri="{FF2B5EF4-FFF2-40B4-BE49-F238E27FC236}">
                  <a16:creationId xmlns:a16="http://schemas.microsoft.com/office/drawing/2014/main" id="{596D9442-F274-8292-F7B9-BE2B4EF4575B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03;p43">
              <a:extLst>
                <a:ext uri="{FF2B5EF4-FFF2-40B4-BE49-F238E27FC236}">
                  <a16:creationId xmlns:a16="http://schemas.microsoft.com/office/drawing/2014/main" id="{67E63AC6-9210-9D5F-5439-7A7BFBB96F31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4;p43">
              <a:extLst>
                <a:ext uri="{FF2B5EF4-FFF2-40B4-BE49-F238E27FC236}">
                  <a16:creationId xmlns:a16="http://schemas.microsoft.com/office/drawing/2014/main" id="{2988D6CE-7807-3057-B738-773627CFE914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p38"/>
          <p:cNvSpPr/>
          <p:nvPr/>
        </p:nvSpPr>
        <p:spPr>
          <a:xfrm rot="5400000">
            <a:off x="5281300" y="161651"/>
            <a:ext cx="599400" cy="2610000"/>
          </a:xfrm>
          <a:prstGeom prst="round2SameRect">
            <a:avLst>
              <a:gd name="adj1" fmla="val 17604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275" name="Google Shape;2275;p38"/>
          <p:cNvSpPr/>
          <p:nvPr/>
        </p:nvSpPr>
        <p:spPr>
          <a:xfrm rot="-5400000" flipH="1">
            <a:off x="3335075" y="866660"/>
            <a:ext cx="599400" cy="1195500"/>
          </a:xfrm>
          <a:prstGeom prst="round2SameRect">
            <a:avLst>
              <a:gd name="adj1" fmla="val 17604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chemeClr val="accent6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276" name="Google Shape;2276;p38"/>
          <p:cNvSpPr txBox="1"/>
          <p:nvPr/>
        </p:nvSpPr>
        <p:spPr>
          <a:xfrm>
            <a:off x="3072728" y="1241732"/>
            <a:ext cx="1124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</a:t>
            </a:r>
            <a:r>
              <a:rPr lang="en" sz="34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5%</a:t>
            </a:r>
            <a:endParaRPr sz="2200" dirty="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77" name="Google Shape;2277;p38"/>
          <p:cNvSpPr/>
          <p:nvPr/>
        </p:nvSpPr>
        <p:spPr>
          <a:xfrm rot="-5400000" flipH="1">
            <a:off x="4744434" y="776064"/>
            <a:ext cx="507000" cy="1380970"/>
          </a:xfrm>
          <a:prstGeom prst="round2SameRect">
            <a:avLst>
              <a:gd name="adj1" fmla="val 0"/>
              <a:gd name="adj2" fmla="val 1474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278" name="Google Shape;2278;p38"/>
          <p:cNvSpPr txBox="1">
            <a:spLocks noGrp="1"/>
          </p:cNvSpPr>
          <p:nvPr>
            <p:ph type="title"/>
          </p:nvPr>
        </p:nvSpPr>
        <p:spPr>
          <a:xfrm>
            <a:off x="457200" y="366668"/>
            <a:ext cx="8229600" cy="3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Частота приобретения молочной продукции</a:t>
            </a:r>
            <a:endParaRPr dirty="0"/>
          </a:p>
        </p:txBody>
      </p:sp>
      <p:sp>
        <p:nvSpPr>
          <p:cNvPr id="2281" name="Google Shape;2281;p38"/>
          <p:cNvSpPr txBox="1"/>
          <p:nvPr/>
        </p:nvSpPr>
        <p:spPr>
          <a:xfrm>
            <a:off x="6983261" y="1178828"/>
            <a:ext cx="2283428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1-2 раза в неделю</a:t>
            </a:r>
            <a:endParaRPr sz="1800"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89" name="Google Shape;2289;p38"/>
          <p:cNvSpPr/>
          <p:nvPr/>
        </p:nvSpPr>
        <p:spPr>
          <a:xfrm rot="5400000">
            <a:off x="5280325" y="2009501"/>
            <a:ext cx="601200" cy="2610000"/>
          </a:xfrm>
          <a:prstGeom prst="round2SameRect">
            <a:avLst>
              <a:gd name="adj1" fmla="val 17604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290" name="Google Shape;2290;p38"/>
          <p:cNvSpPr/>
          <p:nvPr/>
        </p:nvSpPr>
        <p:spPr>
          <a:xfrm rot="-5400000" flipH="1">
            <a:off x="3334175" y="2715663"/>
            <a:ext cx="601200" cy="1195500"/>
          </a:xfrm>
          <a:prstGeom prst="round2SameRect">
            <a:avLst>
              <a:gd name="adj1" fmla="val 17604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chemeClr val="accent6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291" name="Google Shape;2291;p38"/>
          <p:cNvSpPr txBox="1"/>
          <p:nvPr/>
        </p:nvSpPr>
        <p:spPr>
          <a:xfrm>
            <a:off x="3072728" y="3111036"/>
            <a:ext cx="11241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14</a:t>
            </a:r>
            <a:r>
              <a:rPr lang="en" sz="34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2200" dirty="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92" name="Google Shape;2292;p38"/>
          <p:cNvSpPr/>
          <p:nvPr/>
        </p:nvSpPr>
        <p:spPr>
          <a:xfrm rot="5400000">
            <a:off x="5280175" y="2980649"/>
            <a:ext cx="601500" cy="2610000"/>
          </a:xfrm>
          <a:prstGeom prst="round2SameRect">
            <a:avLst>
              <a:gd name="adj1" fmla="val 17604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293" name="Google Shape;2293;p38"/>
          <p:cNvSpPr/>
          <p:nvPr/>
        </p:nvSpPr>
        <p:spPr>
          <a:xfrm rot="-5400000" flipH="1">
            <a:off x="3334025" y="3685649"/>
            <a:ext cx="601500" cy="1195500"/>
          </a:xfrm>
          <a:prstGeom prst="round2SameRect">
            <a:avLst>
              <a:gd name="adj1" fmla="val 17604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chemeClr val="accent6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294" name="Google Shape;2294;p38"/>
          <p:cNvSpPr txBox="1"/>
          <p:nvPr/>
        </p:nvSpPr>
        <p:spPr>
          <a:xfrm>
            <a:off x="3072728" y="4055054"/>
            <a:ext cx="11241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r>
              <a:rPr lang="en" sz="34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2200" dirty="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95" name="Google Shape;2295;p38"/>
          <p:cNvSpPr/>
          <p:nvPr/>
        </p:nvSpPr>
        <p:spPr>
          <a:xfrm rot="-5400000" flipH="1">
            <a:off x="4318232" y="3049375"/>
            <a:ext cx="508800" cy="530364"/>
          </a:xfrm>
          <a:prstGeom prst="round2SameRect">
            <a:avLst>
              <a:gd name="adj1" fmla="val 0"/>
              <a:gd name="adj2" fmla="val 1474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296" name="Google Shape;2296;p38"/>
          <p:cNvSpPr/>
          <p:nvPr/>
        </p:nvSpPr>
        <p:spPr>
          <a:xfrm rot="-5400000" flipH="1">
            <a:off x="4498700" y="3839924"/>
            <a:ext cx="509100" cy="891600"/>
          </a:xfrm>
          <a:prstGeom prst="round2SameRect">
            <a:avLst>
              <a:gd name="adj1" fmla="val 0"/>
              <a:gd name="adj2" fmla="val 1474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297" name="Google Shape;2297;p38"/>
          <p:cNvSpPr/>
          <p:nvPr/>
        </p:nvSpPr>
        <p:spPr>
          <a:xfrm>
            <a:off x="674850" y="2454075"/>
            <a:ext cx="1364700" cy="1365000"/>
          </a:xfrm>
          <a:prstGeom prst="donut">
            <a:avLst>
              <a:gd name="adj" fmla="val 179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98" name="Google Shape;2298;p38"/>
          <p:cNvSpPr txBox="1"/>
          <p:nvPr/>
        </p:nvSpPr>
        <p:spPr>
          <a:xfrm>
            <a:off x="515538" y="1912028"/>
            <a:ext cx="1800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98</a:t>
            </a:r>
            <a:r>
              <a:rPr lang="en" sz="3400" dirty="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r>
              <a:rPr lang="ru-RU" sz="3400" dirty="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endParaRPr sz="3400" dirty="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99" name="Google Shape;2299;p38"/>
          <p:cNvSpPr txBox="1"/>
          <p:nvPr/>
        </p:nvSpPr>
        <p:spPr>
          <a:xfrm>
            <a:off x="303039" y="3906538"/>
            <a:ext cx="213185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172 респондента</a:t>
            </a:r>
            <a:endParaRPr dirty="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00" name="Google Shape;2300;p38"/>
          <p:cNvSpPr txBox="1"/>
          <p:nvPr/>
        </p:nvSpPr>
        <p:spPr>
          <a:xfrm>
            <a:off x="457200" y="4165425"/>
            <a:ext cx="18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Употребляют молочную продукцию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1" name="Google Shape;2301;p38"/>
          <p:cNvSpPr/>
          <p:nvPr/>
        </p:nvSpPr>
        <p:spPr>
          <a:xfrm>
            <a:off x="674850" y="2454075"/>
            <a:ext cx="1364700" cy="1364700"/>
          </a:xfrm>
          <a:prstGeom prst="blockArc">
            <a:avLst>
              <a:gd name="adj1" fmla="val 16201802"/>
              <a:gd name="adj2" fmla="val 17199608"/>
              <a:gd name="adj3" fmla="val 1761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2" name="Google Shape;2302;p38"/>
          <p:cNvGrpSpPr/>
          <p:nvPr/>
        </p:nvGrpSpPr>
        <p:grpSpPr>
          <a:xfrm>
            <a:off x="1128347" y="2845409"/>
            <a:ext cx="457706" cy="582244"/>
            <a:chOff x="338499" y="1274397"/>
            <a:chExt cx="1065919" cy="1355948"/>
          </a:xfrm>
        </p:grpSpPr>
        <p:sp>
          <p:nvSpPr>
            <p:cNvPr id="2303" name="Google Shape;2303;p38"/>
            <p:cNvSpPr/>
            <p:nvPr/>
          </p:nvSpPr>
          <p:spPr>
            <a:xfrm>
              <a:off x="338499" y="2469529"/>
              <a:ext cx="564841" cy="160816"/>
            </a:xfrm>
            <a:custGeom>
              <a:avLst/>
              <a:gdLst/>
              <a:ahLst/>
              <a:cxnLst/>
              <a:rect l="l" t="t" r="r" b="b"/>
              <a:pathLst>
                <a:path w="86999" h="24760" extrusionOk="0">
                  <a:moveTo>
                    <a:pt x="36764" y="1"/>
                  </a:moveTo>
                  <a:lnTo>
                    <a:pt x="1" y="12168"/>
                  </a:lnTo>
                  <a:lnTo>
                    <a:pt x="1" y="14419"/>
                  </a:lnTo>
                  <a:cubicBezTo>
                    <a:pt x="1" y="20127"/>
                    <a:pt x="4633" y="24759"/>
                    <a:pt x="10374" y="24759"/>
                  </a:cubicBezTo>
                  <a:lnTo>
                    <a:pt x="76625" y="24759"/>
                  </a:lnTo>
                  <a:cubicBezTo>
                    <a:pt x="82334" y="24759"/>
                    <a:pt x="86998" y="20127"/>
                    <a:pt x="86998" y="14419"/>
                  </a:cubicBezTo>
                  <a:lnTo>
                    <a:pt x="86998" y="12168"/>
                  </a:lnTo>
                  <a:lnTo>
                    <a:pt x="36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8"/>
            <p:cNvSpPr/>
            <p:nvPr/>
          </p:nvSpPr>
          <p:spPr>
            <a:xfrm>
              <a:off x="338499" y="1378628"/>
              <a:ext cx="564627" cy="512092"/>
            </a:xfrm>
            <a:custGeom>
              <a:avLst/>
              <a:gdLst/>
              <a:ahLst/>
              <a:cxnLst/>
              <a:rect l="l" t="t" r="r" b="b"/>
              <a:pathLst>
                <a:path w="86966" h="78844" extrusionOk="0">
                  <a:moveTo>
                    <a:pt x="18594" y="1"/>
                  </a:moveTo>
                  <a:lnTo>
                    <a:pt x="18594" y="10831"/>
                  </a:lnTo>
                  <a:cubicBezTo>
                    <a:pt x="18594" y="16963"/>
                    <a:pt x="17094" y="22965"/>
                    <a:pt x="14223" y="28380"/>
                  </a:cubicBezTo>
                  <a:lnTo>
                    <a:pt x="7145" y="41689"/>
                  </a:lnTo>
                  <a:cubicBezTo>
                    <a:pt x="2447" y="50497"/>
                    <a:pt x="1" y="60315"/>
                    <a:pt x="1" y="70297"/>
                  </a:cubicBezTo>
                  <a:lnTo>
                    <a:pt x="1" y="78843"/>
                  </a:lnTo>
                  <a:lnTo>
                    <a:pt x="86966" y="78843"/>
                  </a:lnTo>
                  <a:lnTo>
                    <a:pt x="86966" y="70297"/>
                  </a:lnTo>
                  <a:cubicBezTo>
                    <a:pt x="86966" y="60315"/>
                    <a:pt x="84519" y="50497"/>
                    <a:pt x="79854" y="41689"/>
                  </a:cubicBezTo>
                  <a:lnTo>
                    <a:pt x="72776" y="28380"/>
                  </a:lnTo>
                  <a:cubicBezTo>
                    <a:pt x="69905" y="22965"/>
                    <a:pt x="68405" y="16963"/>
                    <a:pt x="68405" y="10831"/>
                  </a:cubicBezTo>
                  <a:lnTo>
                    <a:pt x="68405" y="1"/>
                  </a:lnTo>
                  <a:close/>
                </a:path>
              </a:pathLst>
            </a:custGeom>
            <a:solidFill>
              <a:srgbClr val="EC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339772" y="2548553"/>
              <a:ext cx="563568" cy="81792"/>
            </a:xfrm>
            <a:custGeom>
              <a:avLst/>
              <a:gdLst/>
              <a:ahLst/>
              <a:cxnLst/>
              <a:rect l="l" t="t" r="r" b="b"/>
              <a:pathLst>
                <a:path w="86803" h="12593" extrusionOk="0">
                  <a:moveTo>
                    <a:pt x="43026" y="1"/>
                  </a:moveTo>
                  <a:cubicBezTo>
                    <a:pt x="37155" y="2676"/>
                    <a:pt x="30631" y="4176"/>
                    <a:pt x="23748" y="4176"/>
                  </a:cubicBezTo>
                  <a:lnTo>
                    <a:pt x="1" y="4176"/>
                  </a:lnTo>
                  <a:cubicBezTo>
                    <a:pt x="914" y="8971"/>
                    <a:pt x="5122" y="12592"/>
                    <a:pt x="10178" y="12592"/>
                  </a:cubicBezTo>
                  <a:lnTo>
                    <a:pt x="76429" y="12592"/>
                  </a:lnTo>
                  <a:cubicBezTo>
                    <a:pt x="82138" y="12592"/>
                    <a:pt x="86802" y="7960"/>
                    <a:pt x="86802" y="2252"/>
                  </a:cubicBezTo>
                  <a:lnTo>
                    <a:pt x="86802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338499" y="1348758"/>
              <a:ext cx="564627" cy="603613"/>
            </a:xfrm>
            <a:custGeom>
              <a:avLst/>
              <a:gdLst/>
              <a:ahLst/>
              <a:cxnLst/>
              <a:rect l="l" t="t" r="r" b="b"/>
              <a:pathLst>
                <a:path w="86966" h="92935" extrusionOk="0">
                  <a:moveTo>
                    <a:pt x="43483" y="1"/>
                  </a:moveTo>
                  <a:lnTo>
                    <a:pt x="18594" y="4600"/>
                  </a:lnTo>
                  <a:lnTo>
                    <a:pt x="18594" y="15430"/>
                  </a:lnTo>
                  <a:cubicBezTo>
                    <a:pt x="18594" y="21562"/>
                    <a:pt x="17094" y="27564"/>
                    <a:pt x="14223" y="32979"/>
                  </a:cubicBezTo>
                  <a:lnTo>
                    <a:pt x="7145" y="46288"/>
                  </a:lnTo>
                  <a:cubicBezTo>
                    <a:pt x="2447" y="55096"/>
                    <a:pt x="1" y="64914"/>
                    <a:pt x="1" y="74896"/>
                  </a:cubicBezTo>
                  <a:lnTo>
                    <a:pt x="1" y="83442"/>
                  </a:lnTo>
                  <a:lnTo>
                    <a:pt x="45147" y="92935"/>
                  </a:lnTo>
                  <a:lnTo>
                    <a:pt x="86966" y="83442"/>
                  </a:lnTo>
                  <a:lnTo>
                    <a:pt x="86966" y="74896"/>
                  </a:lnTo>
                  <a:cubicBezTo>
                    <a:pt x="86966" y="64914"/>
                    <a:pt x="84519" y="55096"/>
                    <a:pt x="79854" y="46288"/>
                  </a:cubicBezTo>
                  <a:lnTo>
                    <a:pt x="72776" y="32979"/>
                  </a:lnTo>
                  <a:cubicBezTo>
                    <a:pt x="69905" y="27564"/>
                    <a:pt x="68405" y="21562"/>
                    <a:pt x="68405" y="15430"/>
                  </a:cubicBezTo>
                  <a:lnTo>
                    <a:pt x="68405" y="4600"/>
                  </a:lnTo>
                  <a:lnTo>
                    <a:pt x="434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8"/>
            <p:cNvSpPr/>
            <p:nvPr/>
          </p:nvSpPr>
          <p:spPr>
            <a:xfrm>
              <a:off x="673544" y="1378628"/>
              <a:ext cx="229581" cy="512092"/>
            </a:xfrm>
            <a:custGeom>
              <a:avLst/>
              <a:gdLst/>
              <a:ahLst/>
              <a:cxnLst/>
              <a:rect l="l" t="t" r="r" b="b"/>
              <a:pathLst>
                <a:path w="35361" h="78844" extrusionOk="0">
                  <a:moveTo>
                    <a:pt x="1" y="1"/>
                  </a:moveTo>
                  <a:lnTo>
                    <a:pt x="1" y="2447"/>
                  </a:lnTo>
                  <a:cubicBezTo>
                    <a:pt x="1" y="8547"/>
                    <a:pt x="1501" y="14582"/>
                    <a:pt x="4372" y="19997"/>
                  </a:cubicBezTo>
                  <a:lnTo>
                    <a:pt x="11450" y="33306"/>
                  </a:lnTo>
                  <a:cubicBezTo>
                    <a:pt x="16115" y="42113"/>
                    <a:pt x="18561" y="51932"/>
                    <a:pt x="18561" y="61913"/>
                  </a:cubicBezTo>
                  <a:lnTo>
                    <a:pt x="18561" y="78843"/>
                  </a:lnTo>
                  <a:lnTo>
                    <a:pt x="35361" y="78843"/>
                  </a:lnTo>
                  <a:lnTo>
                    <a:pt x="35361" y="70297"/>
                  </a:lnTo>
                  <a:cubicBezTo>
                    <a:pt x="35361" y="60315"/>
                    <a:pt x="32914" y="50497"/>
                    <a:pt x="28249" y="41689"/>
                  </a:cubicBezTo>
                  <a:lnTo>
                    <a:pt x="21171" y="28380"/>
                  </a:lnTo>
                  <a:cubicBezTo>
                    <a:pt x="18300" y="22965"/>
                    <a:pt x="16800" y="16963"/>
                    <a:pt x="16800" y="10831"/>
                  </a:cubicBezTo>
                  <a:lnTo>
                    <a:pt x="16800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1007317" y="2462748"/>
              <a:ext cx="375078" cy="167597"/>
            </a:xfrm>
            <a:custGeom>
              <a:avLst/>
              <a:gdLst/>
              <a:ahLst/>
              <a:cxnLst/>
              <a:rect l="l" t="t" r="r" b="b"/>
              <a:pathLst>
                <a:path w="57771" h="25804" extrusionOk="0">
                  <a:moveTo>
                    <a:pt x="28869" y="1"/>
                  </a:moveTo>
                  <a:lnTo>
                    <a:pt x="1" y="12494"/>
                  </a:lnTo>
                  <a:lnTo>
                    <a:pt x="392" y="24172"/>
                  </a:lnTo>
                  <a:cubicBezTo>
                    <a:pt x="425" y="25085"/>
                    <a:pt x="1175" y="25803"/>
                    <a:pt x="2088" y="25803"/>
                  </a:cubicBezTo>
                  <a:lnTo>
                    <a:pt x="55683" y="25803"/>
                  </a:lnTo>
                  <a:cubicBezTo>
                    <a:pt x="56596" y="25803"/>
                    <a:pt x="57346" y="25085"/>
                    <a:pt x="57379" y="24172"/>
                  </a:cubicBezTo>
                  <a:lnTo>
                    <a:pt x="57770" y="12494"/>
                  </a:lnTo>
                  <a:lnTo>
                    <a:pt x="288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985295" y="1891350"/>
              <a:ext cx="419123" cy="307844"/>
            </a:xfrm>
            <a:custGeom>
              <a:avLst/>
              <a:gdLst/>
              <a:ahLst/>
              <a:cxnLst/>
              <a:rect l="l" t="t" r="r" b="b"/>
              <a:pathLst>
                <a:path w="64555" h="47397" extrusionOk="0">
                  <a:moveTo>
                    <a:pt x="1729" y="0"/>
                  </a:moveTo>
                  <a:cubicBezTo>
                    <a:pt x="750" y="0"/>
                    <a:pt x="0" y="816"/>
                    <a:pt x="33" y="1762"/>
                  </a:cubicBezTo>
                  <a:lnTo>
                    <a:pt x="1142" y="34773"/>
                  </a:lnTo>
                  <a:lnTo>
                    <a:pt x="32261" y="47397"/>
                  </a:lnTo>
                  <a:lnTo>
                    <a:pt x="63380" y="34773"/>
                  </a:lnTo>
                  <a:lnTo>
                    <a:pt x="64522" y="1762"/>
                  </a:lnTo>
                  <a:cubicBezTo>
                    <a:pt x="64555" y="816"/>
                    <a:pt x="63772" y="0"/>
                    <a:pt x="62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1008376" y="2543896"/>
              <a:ext cx="374020" cy="86448"/>
            </a:xfrm>
            <a:custGeom>
              <a:avLst/>
              <a:gdLst/>
              <a:ahLst/>
              <a:cxnLst/>
              <a:rect l="l" t="t" r="r" b="b"/>
              <a:pathLst>
                <a:path w="57608" h="13310" extrusionOk="0">
                  <a:moveTo>
                    <a:pt x="37579" y="0"/>
                  </a:moveTo>
                  <a:cubicBezTo>
                    <a:pt x="35034" y="3001"/>
                    <a:pt x="31250" y="4893"/>
                    <a:pt x="27042" y="4893"/>
                  </a:cubicBezTo>
                  <a:lnTo>
                    <a:pt x="1" y="4893"/>
                  </a:lnTo>
                  <a:lnTo>
                    <a:pt x="229" y="11678"/>
                  </a:lnTo>
                  <a:cubicBezTo>
                    <a:pt x="262" y="12591"/>
                    <a:pt x="1012" y="13309"/>
                    <a:pt x="1925" y="13309"/>
                  </a:cubicBezTo>
                  <a:lnTo>
                    <a:pt x="55520" y="13309"/>
                  </a:lnTo>
                  <a:cubicBezTo>
                    <a:pt x="56433" y="13309"/>
                    <a:pt x="57183" y="12591"/>
                    <a:pt x="57216" y="11678"/>
                  </a:cubicBezTo>
                  <a:lnTo>
                    <a:pt x="57607" y="0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1286027" y="1891350"/>
              <a:ext cx="118391" cy="225851"/>
            </a:xfrm>
            <a:custGeom>
              <a:avLst/>
              <a:gdLst/>
              <a:ahLst/>
              <a:cxnLst/>
              <a:rect l="l" t="t" r="r" b="b"/>
              <a:pathLst>
                <a:path w="18235" h="34773" extrusionOk="0">
                  <a:moveTo>
                    <a:pt x="1175" y="0"/>
                  </a:moveTo>
                  <a:lnTo>
                    <a:pt x="261" y="26357"/>
                  </a:lnTo>
                  <a:lnTo>
                    <a:pt x="0" y="34773"/>
                  </a:lnTo>
                  <a:lnTo>
                    <a:pt x="17060" y="34773"/>
                  </a:lnTo>
                  <a:lnTo>
                    <a:pt x="18202" y="1762"/>
                  </a:lnTo>
                  <a:cubicBezTo>
                    <a:pt x="18235" y="816"/>
                    <a:pt x="17452" y="0"/>
                    <a:pt x="1650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389543" y="1521980"/>
              <a:ext cx="146347" cy="276577"/>
            </a:xfrm>
            <a:custGeom>
              <a:avLst/>
              <a:gdLst/>
              <a:ahLst/>
              <a:cxnLst/>
              <a:rect l="l" t="t" r="r" b="b"/>
              <a:pathLst>
                <a:path w="22541" h="42583" extrusionOk="0">
                  <a:moveTo>
                    <a:pt x="19028" y="0"/>
                  </a:moveTo>
                  <a:cubicBezTo>
                    <a:pt x="17683" y="0"/>
                    <a:pt x="16435" y="873"/>
                    <a:pt x="15984" y="2199"/>
                  </a:cubicBezTo>
                  <a:cubicBezTo>
                    <a:pt x="15169" y="4809"/>
                    <a:pt x="14125" y="7353"/>
                    <a:pt x="12853" y="9767"/>
                  </a:cubicBezTo>
                  <a:lnTo>
                    <a:pt x="5774" y="23076"/>
                  </a:lnTo>
                  <a:cubicBezTo>
                    <a:pt x="3132" y="28001"/>
                    <a:pt x="1305" y="33351"/>
                    <a:pt x="327" y="38897"/>
                  </a:cubicBezTo>
                  <a:cubicBezTo>
                    <a:pt x="0" y="40593"/>
                    <a:pt x="1142" y="42224"/>
                    <a:pt x="2871" y="42550"/>
                  </a:cubicBezTo>
                  <a:cubicBezTo>
                    <a:pt x="3067" y="42583"/>
                    <a:pt x="3230" y="42583"/>
                    <a:pt x="3425" y="42583"/>
                  </a:cubicBezTo>
                  <a:cubicBezTo>
                    <a:pt x="4926" y="42583"/>
                    <a:pt x="6263" y="41506"/>
                    <a:pt x="6524" y="39973"/>
                  </a:cubicBezTo>
                  <a:cubicBezTo>
                    <a:pt x="7405" y="35080"/>
                    <a:pt x="9003" y="30383"/>
                    <a:pt x="11319" y="26044"/>
                  </a:cubicBezTo>
                  <a:lnTo>
                    <a:pt x="18398" y="12735"/>
                  </a:lnTo>
                  <a:cubicBezTo>
                    <a:pt x="19866" y="9995"/>
                    <a:pt x="21073" y="7092"/>
                    <a:pt x="22019" y="4091"/>
                  </a:cubicBezTo>
                  <a:cubicBezTo>
                    <a:pt x="22541" y="2460"/>
                    <a:pt x="21595" y="666"/>
                    <a:pt x="19964" y="144"/>
                  </a:cubicBezTo>
                  <a:cubicBezTo>
                    <a:pt x="19652" y="46"/>
                    <a:pt x="19338" y="0"/>
                    <a:pt x="19028" y="0"/>
                  </a:cubicBezTo>
                  <a:close/>
                </a:path>
              </a:pathLst>
            </a:custGeom>
            <a:solidFill>
              <a:srgbClr val="FFFFFF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034852" y="1939212"/>
              <a:ext cx="44688" cy="130322"/>
            </a:xfrm>
            <a:custGeom>
              <a:avLst/>
              <a:gdLst/>
              <a:ahLst/>
              <a:cxnLst/>
              <a:rect l="l" t="t" r="r" b="b"/>
              <a:pathLst>
                <a:path w="6883" h="20065" extrusionOk="0">
                  <a:moveTo>
                    <a:pt x="3217" y="1"/>
                  </a:moveTo>
                  <a:cubicBezTo>
                    <a:pt x="3178" y="1"/>
                    <a:pt x="3139" y="2"/>
                    <a:pt x="3099" y="3"/>
                  </a:cubicBezTo>
                  <a:cubicBezTo>
                    <a:pt x="1338" y="36"/>
                    <a:pt x="0" y="1504"/>
                    <a:pt x="33" y="3233"/>
                  </a:cubicBezTo>
                  <a:lnTo>
                    <a:pt x="522" y="16998"/>
                  </a:lnTo>
                  <a:cubicBezTo>
                    <a:pt x="587" y="18694"/>
                    <a:pt x="1957" y="20064"/>
                    <a:pt x="3654" y="20064"/>
                  </a:cubicBezTo>
                  <a:lnTo>
                    <a:pt x="3784" y="20064"/>
                  </a:lnTo>
                  <a:cubicBezTo>
                    <a:pt x="5513" y="19999"/>
                    <a:pt x="6883" y="18531"/>
                    <a:pt x="6818" y="16802"/>
                  </a:cubicBezTo>
                  <a:lnTo>
                    <a:pt x="6328" y="3037"/>
                  </a:lnTo>
                  <a:cubicBezTo>
                    <a:pt x="6296" y="1348"/>
                    <a:pt x="4894" y="1"/>
                    <a:pt x="3217" y="1"/>
                  </a:cubicBezTo>
                  <a:close/>
                </a:path>
              </a:pathLst>
            </a:custGeom>
            <a:solidFill>
              <a:srgbClr val="FFFFFF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675875" y="1428633"/>
              <a:ext cx="141692" cy="40893"/>
            </a:xfrm>
            <a:custGeom>
              <a:avLst/>
              <a:gdLst/>
              <a:ahLst/>
              <a:cxnLst/>
              <a:rect l="l" t="t" r="r" b="b"/>
              <a:pathLst>
                <a:path w="21824" h="6296" extrusionOk="0">
                  <a:moveTo>
                    <a:pt x="0" y="0"/>
                  </a:moveTo>
                  <a:cubicBezTo>
                    <a:pt x="294" y="2121"/>
                    <a:pt x="783" y="4241"/>
                    <a:pt x="1468" y="6296"/>
                  </a:cubicBezTo>
                  <a:lnTo>
                    <a:pt x="18659" y="6296"/>
                  </a:lnTo>
                  <a:cubicBezTo>
                    <a:pt x="20420" y="6296"/>
                    <a:pt x="21823" y="4893"/>
                    <a:pt x="21823" y="3132"/>
                  </a:cubicBezTo>
                  <a:cubicBezTo>
                    <a:pt x="21823" y="1403"/>
                    <a:pt x="20420" y="0"/>
                    <a:pt x="18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424278" y="1428633"/>
              <a:ext cx="261135" cy="40893"/>
            </a:xfrm>
            <a:custGeom>
              <a:avLst/>
              <a:gdLst/>
              <a:ahLst/>
              <a:cxnLst/>
              <a:rect l="l" t="t" r="r" b="b"/>
              <a:pathLst>
                <a:path w="40221" h="6296" extrusionOk="0">
                  <a:moveTo>
                    <a:pt x="3132" y="0"/>
                  </a:moveTo>
                  <a:cubicBezTo>
                    <a:pt x="1403" y="0"/>
                    <a:pt x="0" y="1403"/>
                    <a:pt x="0" y="3132"/>
                  </a:cubicBezTo>
                  <a:cubicBezTo>
                    <a:pt x="0" y="4893"/>
                    <a:pt x="1403" y="6296"/>
                    <a:pt x="3132" y="6296"/>
                  </a:cubicBezTo>
                  <a:lnTo>
                    <a:pt x="40220" y="6296"/>
                  </a:lnTo>
                  <a:cubicBezTo>
                    <a:pt x="39535" y="4241"/>
                    <a:pt x="39046" y="2121"/>
                    <a:pt x="38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444606" y="1274397"/>
              <a:ext cx="352413" cy="104238"/>
            </a:xfrm>
            <a:custGeom>
              <a:avLst/>
              <a:gdLst/>
              <a:ahLst/>
              <a:cxnLst/>
              <a:rect l="l" t="t" r="r" b="b"/>
              <a:pathLst>
                <a:path w="54280" h="16049" extrusionOk="0">
                  <a:moveTo>
                    <a:pt x="1632" y="0"/>
                  </a:moveTo>
                  <a:cubicBezTo>
                    <a:pt x="718" y="0"/>
                    <a:pt x="1" y="718"/>
                    <a:pt x="1" y="1598"/>
                  </a:cubicBezTo>
                  <a:lnTo>
                    <a:pt x="1" y="14451"/>
                  </a:lnTo>
                  <a:cubicBezTo>
                    <a:pt x="1" y="15331"/>
                    <a:pt x="718" y="16049"/>
                    <a:pt x="1632" y="16049"/>
                  </a:cubicBezTo>
                  <a:lnTo>
                    <a:pt x="52682" y="16049"/>
                  </a:lnTo>
                  <a:cubicBezTo>
                    <a:pt x="53562" y="16049"/>
                    <a:pt x="54280" y="15331"/>
                    <a:pt x="54280" y="14451"/>
                  </a:cubicBezTo>
                  <a:lnTo>
                    <a:pt x="54280" y="1598"/>
                  </a:lnTo>
                  <a:cubicBezTo>
                    <a:pt x="54280" y="718"/>
                    <a:pt x="53562" y="0"/>
                    <a:pt x="52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444606" y="1274397"/>
              <a:ext cx="352413" cy="104238"/>
            </a:xfrm>
            <a:custGeom>
              <a:avLst/>
              <a:gdLst/>
              <a:ahLst/>
              <a:cxnLst/>
              <a:rect l="l" t="t" r="r" b="b"/>
              <a:pathLst>
                <a:path w="54280" h="16049" extrusionOk="0">
                  <a:moveTo>
                    <a:pt x="37481" y="0"/>
                  </a:moveTo>
                  <a:lnTo>
                    <a:pt x="37481" y="3197"/>
                  </a:lnTo>
                  <a:cubicBezTo>
                    <a:pt x="37481" y="6818"/>
                    <a:pt x="34545" y="9753"/>
                    <a:pt x="30924" y="9753"/>
                  </a:cubicBezTo>
                  <a:lnTo>
                    <a:pt x="1" y="9753"/>
                  </a:lnTo>
                  <a:lnTo>
                    <a:pt x="1" y="14451"/>
                  </a:lnTo>
                  <a:cubicBezTo>
                    <a:pt x="1" y="15331"/>
                    <a:pt x="718" y="16049"/>
                    <a:pt x="1632" y="16049"/>
                  </a:cubicBezTo>
                  <a:lnTo>
                    <a:pt x="52682" y="16049"/>
                  </a:lnTo>
                  <a:cubicBezTo>
                    <a:pt x="53562" y="16049"/>
                    <a:pt x="54280" y="15331"/>
                    <a:pt x="54280" y="14451"/>
                  </a:cubicBezTo>
                  <a:lnTo>
                    <a:pt x="54280" y="1598"/>
                  </a:lnTo>
                  <a:cubicBezTo>
                    <a:pt x="54280" y="718"/>
                    <a:pt x="53562" y="0"/>
                    <a:pt x="52682" y="0"/>
                  </a:cubicBezTo>
                  <a:close/>
                </a:path>
              </a:pathLst>
            </a:custGeom>
            <a:solidFill>
              <a:srgbClr val="000000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338499" y="1890714"/>
              <a:ext cx="564841" cy="657846"/>
            </a:xfrm>
            <a:custGeom>
              <a:avLst/>
              <a:gdLst/>
              <a:ahLst/>
              <a:cxnLst/>
              <a:rect l="l" t="t" r="r" b="b"/>
              <a:pathLst>
                <a:path w="86999" h="101285" extrusionOk="0">
                  <a:moveTo>
                    <a:pt x="1" y="0"/>
                  </a:moveTo>
                  <a:lnTo>
                    <a:pt x="1" y="101285"/>
                  </a:lnTo>
                  <a:lnTo>
                    <a:pt x="86998" y="101285"/>
                  </a:lnTo>
                  <a:lnTo>
                    <a:pt x="869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619118" y="1890714"/>
              <a:ext cx="284222" cy="657846"/>
            </a:xfrm>
            <a:custGeom>
              <a:avLst/>
              <a:gdLst/>
              <a:ahLst/>
              <a:cxnLst/>
              <a:rect l="l" t="t" r="r" b="b"/>
              <a:pathLst>
                <a:path w="43777" h="101285" extrusionOk="0">
                  <a:moveTo>
                    <a:pt x="26944" y="0"/>
                  </a:moveTo>
                  <a:lnTo>
                    <a:pt x="26944" y="59238"/>
                  </a:lnTo>
                  <a:cubicBezTo>
                    <a:pt x="26944" y="77896"/>
                    <a:pt x="15919" y="93978"/>
                    <a:pt x="0" y="101285"/>
                  </a:cubicBezTo>
                  <a:lnTo>
                    <a:pt x="43776" y="101285"/>
                  </a:lnTo>
                  <a:lnTo>
                    <a:pt x="43776" y="0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992703" y="2117194"/>
              <a:ext cx="404093" cy="426709"/>
            </a:xfrm>
            <a:custGeom>
              <a:avLst/>
              <a:gdLst/>
              <a:ahLst/>
              <a:cxnLst/>
              <a:rect l="l" t="t" r="r" b="b"/>
              <a:pathLst>
                <a:path w="62240" h="65698" extrusionOk="0">
                  <a:moveTo>
                    <a:pt x="1" y="1"/>
                  </a:moveTo>
                  <a:lnTo>
                    <a:pt x="2252" y="65697"/>
                  </a:lnTo>
                  <a:lnTo>
                    <a:pt x="60021" y="65697"/>
                  </a:lnTo>
                  <a:lnTo>
                    <a:pt x="62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252351" y="2117194"/>
              <a:ext cx="144445" cy="426709"/>
            </a:xfrm>
            <a:custGeom>
              <a:avLst/>
              <a:gdLst/>
              <a:ahLst/>
              <a:cxnLst/>
              <a:rect l="l" t="t" r="r" b="b"/>
              <a:pathLst>
                <a:path w="22248" h="65698" extrusionOk="0">
                  <a:moveTo>
                    <a:pt x="5187" y="1"/>
                  </a:moveTo>
                  <a:lnTo>
                    <a:pt x="3230" y="57314"/>
                  </a:lnTo>
                  <a:cubicBezTo>
                    <a:pt x="3100" y="60511"/>
                    <a:pt x="1925" y="63414"/>
                    <a:pt x="1" y="65697"/>
                  </a:cubicBezTo>
                  <a:lnTo>
                    <a:pt x="20029" y="65697"/>
                  </a:lnTo>
                  <a:lnTo>
                    <a:pt x="22247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675763" y="1429858"/>
              <a:ext cx="141692" cy="40893"/>
            </a:xfrm>
            <a:custGeom>
              <a:avLst/>
              <a:gdLst/>
              <a:ahLst/>
              <a:cxnLst/>
              <a:rect l="l" t="t" r="r" b="b"/>
              <a:pathLst>
                <a:path w="21824" h="6296" extrusionOk="0">
                  <a:moveTo>
                    <a:pt x="0" y="0"/>
                  </a:moveTo>
                  <a:cubicBezTo>
                    <a:pt x="294" y="2121"/>
                    <a:pt x="783" y="4241"/>
                    <a:pt x="1468" y="6296"/>
                  </a:cubicBezTo>
                  <a:lnTo>
                    <a:pt x="18659" y="6296"/>
                  </a:lnTo>
                  <a:cubicBezTo>
                    <a:pt x="20420" y="6296"/>
                    <a:pt x="21823" y="4893"/>
                    <a:pt x="21823" y="3132"/>
                  </a:cubicBezTo>
                  <a:cubicBezTo>
                    <a:pt x="21823" y="1403"/>
                    <a:pt x="20420" y="0"/>
                    <a:pt x="1865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424165" y="1429858"/>
              <a:ext cx="261135" cy="40893"/>
            </a:xfrm>
            <a:custGeom>
              <a:avLst/>
              <a:gdLst/>
              <a:ahLst/>
              <a:cxnLst/>
              <a:rect l="l" t="t" r="r" b="b"/>
              <a:pathLst>
                <a:path w="40221" h="6296" extrusionOk="0">
                  <a:moveTo>
                    <a:pt x="3132" y="0"/>
                  </a:moveTo>
                  <a:cubicBezTo>
                    <a:pt x="1403" y="0"/>
                    <a:pt x="0" y="1403"/>
                    <a:pt x="0" y="3132"/>
                  </a:cubicBezTo>
                  <a:cubicBezTo>
                    <a:pt x="0" y="4893"/>
                    <a:pt x="1403" y="6296"/>
                    <a:pt x="3132" y="6296"/>
                  </a:cubicBezTo>
                  <a:lnTo>
                    <a:pt x="40220" y="6296"/>
                  </a:lnTo>
                  <a:cubicBezTo>
                    <a:pt x="39535" y="4241"/>
                    <a:pt x="39046" y="2121"/>
                    <a:pt x="38752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24" name="Google Shape;2324;p38"/>
          <p:cNvCxnSpPr>
            <a:stCxn id="2297" idx="6"/>
            <a:endCxn id="2275" idx="3"/>
          </p:cNvCxnSpPr>
          <p:nvPr/>
        </p:nvCxnSpPr>
        <p:spPr>
          <a:xfrm flipV="1">
            <a:off x="2039550" y="1464410"/>
            <a:ext cx="997475" cy="167216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325" name="Google Shape;2325;p38"/>
          <p:cNvCxnSpPr>
            <a:cxnSpLocks/>
            <a:stCxn id="2297" idx="6"/>
            <a:endCxn id="2293" idx="3"/>
          </p:cNvCxnSpPr>
          <p:nvPr/>
        </p:nvCxnSpPr>
        <p:spPr>
          <a:xfrm>
            <a:off x="2039550" y="3136575"/>
            <a:ext cx="997475" cy="1146824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326" name="Google Shape;2326;p38"/>
          <p:cNvCxnSpPr>
            <a:stCxn id="2297" idx="6"/>
            <a:endCxn id="2290" idx="3"/>
          </p:cNvCxnSpPr>
          <p:nvPr/>
        </p:nvCxnSpPr>
        <p:spPr>
          <a:xfrm>
            <a:off x="2039550" y="3136575"/>
            <a:ext cx="997475" cy="176838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F7BFC33-7DEE-D148-9EFF-DFC54E9710CB}"/>
              </a:ext>
            </a:extLst>
          </p:cNvPr>
          <p:cNvGrpSpPr/>
          <p:nvPr/>
        </p:nvGrpSpPr>
        <p:grpSpPr>
          <a:xfrm>
            <a:off x="3037025" y="2075901"/>
            <a:ext cx="3848900" cy="602288"/>
            <a:chOff x="3043174" y="1958088"/>
            <a:chExt cx="3848900" cy="602288"/>
          </a:xfrm>
        </p:grpSpPr>
        <p:sp>
          <p:nvSpPr>
            <p:cNvPr id="6" name="Google Shape;2289;p38">
              <a:extLst>
                <a:ext uri="{FF2B5EF4-FFF2-40B4-BE49-F238E27FC236}">
                  <a16:creationId xmlns:a16="http://schemas.microsoft.com/office/drawing/2014/main" id="{6A2E58B5-CBE4-9D85-EE06-4A75A23B5F1D}"/>
                </a:ext>
              </a:extLst>
            </p:cNvPr>
            <p:cNvSpPr/>
            <p:nvPr/>
          </p:nvSpPr>
          <p:spPr>
            <a:xfrm rot="5400000">
              <a:off x="5286474" y="954776"/>
              <a:ext cx="601200" cy="26100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  <p:sp>
          <p:nvSpPr>
            <p:cNvPr id="7" name="Google Shape;2290;p38">
              <a:extLst>
                <a:ext uri="{FF2B5EF4-FFF2-40B4-BE49-F238E27FC236}">
                  <a16:creationId xmlns:a16="http://schemas.microsoft.com/office/drawing/2014/main" id="{B4B7AC0F-D509-D152-8940-7D99326BDAD1}"/>
                </a:ext>
              </a:extLst>
            </p:cNvPr>
            <p:cNvSpPr/>
            <p:nvPr/>
          </p:nvSpPr>
          <p:spPr>
            <a:xfrm rot="-5400000" flipH="1">
              <a:off x="3340324" y="1660938"/>
              <a:ext cx="601200" cy="11955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chemeClr val="accent6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  <p:sp>
          <p:nvSpPr>
            <p:cNvPr id="8" name="Google Shape;2295;p38">
              <a:extLst>
                <a:ext uri="{FF2B5EF4-FFF2-40B4-BE49-F238E27FC236}">
                  <a16:creationId xmlns:a16="http://schemas.microsoft.com/office/drawing/2014/main" id="{44F4A06D-1A2B-7F42-63DA-7E5000EC93A5}"/>
                </a:ext>
              </a:extLst>
            </p:cNvPr>
            <p:cNvSpPr/>
            <p:nvPr/>
          </p:nvSpPr>
          <p:spPr>
            <a:xfrm rot="16200000" flipH="1">
              <a:off x="4504999" y="1814032"/>
              <a:ext cx="508800" cy="891600"/>
            </a:xfrm>
            <a:prstGeom prst="round2SameRect">
              <a:avLst>
                <a:gd name="adj1" fmla="val 0"/>
                <a:gd name="adj2" fmla="val 1474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</p:grpSp>
      <p:cxnSp>
        <p:nvCxnSpPr>
          <p:cNvPr id="11" name="Google Shape;2326;p38">
            <a:extLst>
              <a:ext uri="{FF2B5EF4-FFF2-40B4-BE49-F238E27FC236}">
                <a16:creationId xmlns:a16="http://schemas.microsoft.com/office/drawing/2014/main" id="{5407918C-C98B-D38A-55D3-9F6BC14953E5}"/>
              </a:ext>
            </a:extLst>
          </p:cNvPr>
          <p:cNvCxnSpPr>
            <a:cxnSpLocks/>
            <a:stCxn id="2297" idx="6"/>
            <a:endCxn id="7" idx="3"/>
          </p:cNvCxnSpPr>
          <p:nvPr/>
        </p:nvCxnSpPr>
        <p:spPr>
          <a:xfrm flipV="1">
            <a:off x="2039550" y="2376501"/>
            <a:ext cx="997475" cy="760074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5" name="Google Shape;2276;p38">
            <a:extLst>
              <a:ext uri="{FF2B5EF4-FFF2-40B4-BE49-F238E27FC236}">
                <a16:creationId xmlns:a16="http://schemas.microsoft.com/office/drawing/2014/main" id="{B490B401-137D-0FF2-DA98-945C9AB0164B}"/>
              </a:ext>
            </a:extLst>
          </p:cNvPr>
          <p:cNvSpPr txBox="1"/>
          <p:nvPr/>
        </p:nvSpPr>
        <p:spPr>
          <a:xfrm>
            <a:off x="3068550" y="2142513"/>
            <a:ext cx="1124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29</a:t>
            </a:r>
            <a:r>
              <a:rPr lang="en" sz="34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2200" dirty="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" name="Google Shape;2281;p38">
            <a:extLst>
              <a:ext uri="{FF2B5EF4-FFF2-40B4-BE49-F238E27FC236}">
                <a16:creationId xmlns:a16="http://schemas.microsoft.com/office/drawing/2014/main" id="{403D9DA5-E530-2873-C43F-C3A3121DAF40}"/>
              </a:ext>
            </a:extLst>
          </p:cNvPr>
          <p:cNvSpPr txBox="1"/>
          <p:nvPr/>
        </p:nvSpPr>
        <p:spPr>
          <a:xfrm>
            <a:off x="6983261" y="2106500"/>
            <a:ext cx="1816953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3-5 раз в неделю</a:t>
            </a:r>
            <a:endParaRPr sz="1800"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" name="Google Shape;2281;p38">
            <a:extLst>
              <a:ext uri="{FF2B5EF4-FFF2-40B4-BE49-F238E27FC236}">
                <a16:creationId xmlns:a16="http://schemas.microsoft.com/office/drawing/2014/main" id="{FB570A24-2919-2AF0-4437-1C642A22F52E}"/>
              </a:ext>
            </a:extLst>
          </p:cNvPr>
          <p:cNvSpPr txBox="1"/>
          <p:nvPr/>
        </p:nvSpPr>
        <p:spPr>
          <a:xfrm>
            <a:off x="6963308" y="3023819"/>
            <a:ext cx="1816953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 раз в две недели</a:t>
            </a:r>
            <a:endParaRPr sz="1800"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" name="Google Shape;2281;p38">
            <a:extLst>
              <a:ext uri="{FF2B5EF4-FFF2-40B4-BE49-F238E27FC236}">
                <a16:creationId xmlns:a16="http://schemas.microsoft.com/office/drawing/2014/main" id="{962C3D37-D01B-F5A6-51AD-8CB0A0AC4CCA}"/>
              </a:ext>
            </a:extLst>
          </p:cNvPr>
          <p:cNvSpPr txBox="1"/>
          <p:nvPr/>
        </p:nvSpPr>
        <p:spPr>
          <a:xfrm>
            <a:off x="6963308" y="4030425"/>
            <a:ext cx="1816953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Вообще не покупаю</a:t>
            </a:r>
            <a:endParaRPr sz="1800"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457200" y="366668"/>
            <a:ext cx="8229600" cy="3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Какие виды молочной продукции вы приобретаете?</a:t>
            </a:r>
            <a:endParaRPr dirty="0"/>
          </a:p>
        </p:txBody>
      </p:sp>
      <p:sp>
        <p:nvSpPr>
          <p:cNvPr id="165" name="Google Shape;165;p16"/>
          <p:cNvSpPr/>
          <p:nvPr/>
        </p:nvSpPr>
        <p:spPr>
          <a:xfrm>
            <a:off x="3461498" y="2059844"/>
            <a:ext cx="633600" cy="267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16"/>
          <p:cNvGrpSpPr/>
          <p:nvPr/>
        </p:nvGrpSpPr>
        <p:grpSpPr>
          <a:xfrm flipH="1">
            <a:off x="3461090" y="1543040"/>
            <a:ext cx="634262" cy="3192052"/>
            <a:chOff x="5061398" y="1667895"/>
            <a:chExt cx="593101" cy="2984900"/>
          </a:xfrm>
        </p:grpSpPr>
        <p:sp>
          <p:nvSpPr>
            <p:cNvPr id="167" name="Google Shape;167;p16"/>
            <p:cNvSpPr/>
            <p:nvPr/>
          </p:nvSpPr>
          <p:spPr>
            <a:xfrm>
              <a:off x="5061398" y="2150530"/>
              <a:ext cx="593101" cy="2502265"/>
            </a:xfrm>
            <a:custGeom>
              <a:avLst/>
              <a:gdLst/>
              <a:ahLst/>
              <a:cxnLst/>
              <a:rect l="l" t="t" r="r" b="b"/>
              <a:pathLst>
                <a:path w="38314" h="161645" extrusionOk="0">
                  <a:moveTo>
                    <a:pt x="1" y="0"/>
                  </a:moveTo>
                  <a:lnTo>
                    <a:pt x="1" y="161644"/>
                  </a:lnTo>
                  <a:lnTo>
                    <a:pt x="38313" y="161644"/>
                  </a:lnTo>
                  <a:lnTo>
                    <a:pt x="38313" y="0"/>
                  </a:lnTo>
                  <a:close/>
                </a:path>
              </a:pathLst>
            </a:custGeom>
            <a:solidFill>
              <a:srgbClr val="033E8C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5061398" y="1667895"/>
              <a:ext cx="593101" cy="482651"/>
            </a:xfrm>
            <a:custGeom>
              <a:avLst/>
              <a:gdLst/>
              <a:ahLst/>
              <a:cxnLst/>
              <a:rect l="l" t="t" r="r" b="b"/>
              <a:pathLst>
                <a:path w="38314" h="31179" extrusionOk="0">
                  <a:moveTo>
                    <a:pt x="19127" y="0"/>
                  </a:moveTo>
                  <a:lnTo>
                    <a:pt x="1" y="31178"/>
                  </a:lnTo>
                  <a:lnTo>
                    <a:pt x="38313" y="31178"/>
                  </a:lnTo>
                  <a:lnTo>
                    <a:pt x="19127" y="0"/>
                  </a:lnTo>
                  <a:close/>
                </a:path>
              </a:pathLst>
            </a:custGeom>
            <a:solidFill>
              <a:srgbClr val="033E8C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6"/>
          <p:cNvSpPr/>
          <p:nvPr/>
        </p:nvSpPr>
        <p:spPr>
          <a:xfrm flipH="1">
            <a:off x="3779079" y="1542920"/>
            <a:ext cx="1903596" cy="516115"/>
          </a:xfrm>
          <a:custGeom>
            <a:avLst/>
            <a:gdLst/>
            <a:ahLst/>
            <a:cxnLst/>
            <a:rect l="l" t="t" r="r" b="b"/>
            <a:pathLst>
              <a:path w="114998" h="31179" extrusionOk="0">
                <a:moveTo>
                  <a:pt x="19126" y="0"/>
                </a:moveTo>
                <a:lnTo>
                  <a:pt x="0" y="31178"/>
                </a:lnTo>
                <a:lnTo>
                  <a:pt x="95871" y="31178"/>
                </a:lnTo>
                <a:lnTo>
                  <a:pt x="1149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"/>
          <p:cNvSpPr/>
          <p:nvPr/>
        </p:nvSpPr>
        <p:spPr>
          <a:xfrm flipH="1">
            <a:off x="3461498" y="1542920"/>
            <a:ext cx="634223" cy="516115"/>
          </a:xfrm>
          <a:custGeom>
            <a:avLst/>
            <a:gdLst/>
            <a:ahLst/>
            <a:cxnLst/>
            <a:rect l="l" t="t" r="r" b="b"/>
            <a:pathLst>
              <a:path w="38314" h="31179" extrusionOk="0">
                <a:moveTo>
                  <a:pt x="19127" y="0"/>
                </a:moveTo>
                <a:lnTo>
                  <a:pt x="1" y="31178"/>
                </a:lnTo>
                <a:lnTo>
                  <a:pt x="38313" y="31178"/>
                </a:lnTo>
                <a:lnTo>
                  <a:pt x="191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/>
          <p:nvPr/>
        </p:nvSpPr>
        <p:spPr>
          <a:xfrm flipH="1">
            <a:off x="3779081" y="1275950"/>
            <a:ext cx="1586997" cy="266988"/>
          </a:xfrm>
          <a:custGeom>
            <a:avLst/>
            <a:gdLst/>
            <a:ahLst/>
            <a:cxnLst/>
            <a:rect l="l" t="t" r="r" b="b"/>
            <a:pathLst>
              <a:path w="95872" h="16129" extrusionOk="0">
                <a:moveTo>
                  <a:pt x="7255" y="0"/>
                </a:moveTo>
                <a:cubicBezTo>
                  <a:pt x="3238" y="0"/>
                  <a:pt x="0" y="3298"/>
                  <a:pt x="0" y="7255"/>
                </a:cubicBezTo>
                <a:lnTo>
                  <a:pt x="0" y="16128"/>
                </a:lnTo>
                <a:lnTo>
                  <a:pt x="95871" y="16128"/>
                </a:lnTo>
                <a:lnTo>
                  <a:pt x="95871" y="7255"/>
                </a:lnTo>
                <a:cubicBezTo>
                  <a:pt x="95871" y="3238"/>
                  <a:pt x="92573" y="0"/>
                  <a:pt x="885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"/>
          <p:cNvSpPr/>
          <p:nvPr/>
        </p:nvSpPr>
        <p:spPr>
          <a:xfrm flipH="1">
            <a:off x="3552807" y="2521512"/>
            <a:ext cx="343415" cy="49627"/>
          </a:xfrm>
          <a:custGeom>
            <a:avLst/>
            <a:gdLst/>
            <a:ahLst/>
            <a:cxnLst/>
            <a:rect l="l" t="t" r="r" b="b"/>
            <a:pathLst>
              <a:path w="20746" h="2998" extrusionOk="0">
                <a:moveTo>
                  <a:pt x="1499" y="0"/>
                </a:moveTo>
                <a:cubicBezTo>
                  <a:pt x="660" y="0"/>
                  <a:pt x="0" y="660"/>
                  <a:pt x="0" y="1499"/>
                </a:cubicBezTo>
                <a:cubicBezTo>
                  <a:pt x="0" y="2338"/>
                  <a:pt x="660" y="2998"/>
                  <a:pt x="1499" y="2998"/>
                </a:cubicBezTo>
                <a:lnTo>
                  <a:pt x="19246" y="2998"/>
                </a:lnTo>
                <a:cubicBezTo>
                  <a:pt x="20086" y="2998"/>
                  <a:pt x="20745" y="2338"/>
                  <a:pt x="20745" y="1499"/>
                </a:cubicBezTo>
                <a:cubicBezTo>
                  <a:pt x="20745" y="660"/>
                  <a:pt x="20086" y="0"/>
                  <a:pt x="192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 flipH="1">
            <a:off x="3552807" y="2427225"/>
            <a:ext cx="452600" cy="49643"/>
          </a:xfrm>
          <a:custGeom>
            <a:avLst/>
            <a:gdLst/>
            <a:ahLst/>
            <a:cxnLst/>
            <a:rect l="l" t="t" r="r" b="b"/>
            <a:pathLst>
              <a:path w="27342" h="2999" extrusionOk="0">
                <a:moveTo>
                  <a:pt x="1500" y="0"/>
                </a:moveTo>
                <a:cubicBezTo>
                  <a:pt x="660" y="0"/>
                  <a:pt x="1" y="660"/>
                  <a:pt x="1" y="1499"/>
                </a:cubicBezTo>
                <a:cubicBezTo>
                  <a:pt x="1" y="2339"/>
                  <a:pt x="660" y="2998"/>
                  <a:pt x="1500" y="2998"/>
                </a:cubicBezTo>
                <a:lnTo>
                  <a:pt x="25842" y="2998"/>
                </a:lnTo>
                <a:cubicBezTo>
                  <a:pt x="26682" y="2998"/>
                  <a:pt x="27341" y="2339"/>
                  <a:pt x="27341" y="1499"/>
                </a:cubicBezTo>
                <a:cubicBezTo>
                  <a:pt x="27341" y="660"/>
                  <a:pt x="26682" y="0"/>
                  <a:pt x="258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/>
          <p:nvPr/>
        </p:nvSpPr>
        <p:spPr>
          <a:xfrm flipH="1">
            <a:off x="3552807" y="2940341"/>
            <a:ext cx="343415" cy="49627"/>
          </a:xfrm>
          <a:custGeom>
            <a:avLst/>
            <a:gdLst/>
            <a:ahLst/>
            <a:cxnLst/>
            <a:rect l="l" t="t" r="r" b="b"/>
            <a:pathLst>
              <a:path w="20746" h="2998" extrusionOk="0">
                <a:moveTo>
                  <a:pt x="1499" y="0"/>
                </a:moveTo>
                <a:cubicBezTo>
                  <a:pt x="660" y="0"/>
                  <a:pt x="0" y="720"/>
                  <a:pt x="0" y="1499"/>
                </a:cubicBezTo>
                <a:cubicBezTo>
                  <a:pt x="0" y="2338"/>
                  <a:pt x="660" y="2998"/>
                  <a:pt x="1499" y="2998"/>
                </a:cubicBezTo>
                <a:lnTo>
                  <a:pt x="19246" y="2998"/>
                </a:lnTo>
                <a:cubicBezTo>
                  <a:pt x="20086" y="2998"/>
                  <a:pt x="20745" y="2338"/>
                  <a:pt x="20745" y="1499"/>
                </a:cubicBezTo>
                <a:cubicBezTo>
                  <a:pt x="20745" y="720"/>
                  <a:pt x="20086" y="0"/>
                  <a:pt x="192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 flipH="1">
            <a:off x="3552807" y="3060418"/>
            <a:ext cx="343415" cy="49643"/>
          </a:xfrm>
          <a:custGeom>
            <a:avLst/>
            <a:gdLst/>
            <a:ahLst/>
            <a:cxnLst/>
            <a:rect l="l" t="t" r="r" b="b"/>
            <a:pathLst>
              <a:path w="20746" h="2999" extrusionOk="0">
                <a:moveTo>
                  <a:pt x="1499" y="1"/>
                </a:moveTo>
                <a:cubicBezTo>
                  <a:pt x="660" y="1"/>
                  <a:pt x="0" y="660"/>
                  <a:pt x="0" y="1500"/>
                </a:cubicBezTo>
                <a:cubicBezTo>
                  <a:pt x="0" y="2279"/>
                  <a:pt x="660" y="2999"/>
                  <a:pt x="1499" y="2999"/>
                </a:cubicBezTo>
                <a:lnTo>
                  <a:pt x="19246" y="2999"/>
                </a:lnTo>
                <a:cubicBezTo>
                  <a:pt x="20086" y="2999"/>
                  <a:pt x="20745" y="2279"/>
                  <a:pt x="20745" y="1500"/>
                </a:cubicBezTo>
                <a:cubicBezTo>
                  <a:pt x="20745" y="660"/>
                  <a:pt x="20086" y="1"/>
                  <a:pt x="192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"/>
          <p:cNvSpPr/>
          <p:nvPr/>
        </p:nvSpPr>
        <p:spPr>
          <a:xfrm flipH="1">
            <a:off x="3552807" y="3775996"/>
            <a:ext cx="343415" cy="49643"/>
          </a:xfrm>
          <a:custGeom>
            <a:avLst/>
            <a:gdLst/>
            <a:ahLst/>
            <a:cxnLst/>
            <a:rect l="l" t="t" r="r" b="b"/>
            <a:pathLst>
              <a:path w="20746" h="2999" extrusionOk="0">
                <a:moveTo>
                  <a:pt x="1499" y="1"/>
                </a:moveTo>
                <a:cubicBezTo>
                  <a:pt x="660" y="1"/>
                  <a:pt x="0" y="660"/>
                  <a:pt x="0" y="1500"/>
                </a:cubicBezTo>
                <a:cubicBezTo>
                  <a:pt x="0" y="2339"/>
                  <a:pt x="660" y="2999"/>
                  <a:pt x="1499" y="2999"/>
                </a:cubicBezTo>
                <a:lnTo>
                  <a:pt x="19246" y="2999"/>
                </a:lnTo>
                <a:cubicBezTo>
                  <a:pt x="20086" y="2999"/>
                  <a:pt x="20745" y="2339"/>
                  <a:pt x="20745" y="1500"/>
                </a:cubicBezTo>
                <a:cubicBezTo>
                  <a:pt x="20745" y="660"/>
                  <a:pt x="20086" y="1"/>
                  <a:pt x="192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"/>
          <p:cNvSpPr/>
          <p:nvPr/>
        </p:nvSpPr>
        <p:spPr>
          <a:xfrm flipH="1">
            <a:off x="3552807" y="3895096"/>
            <a:ext cx="343415" cy="49643"/>
          </a:xfrm>
          <a:custGeom>
            <a:avLst/>
            <a:gdLst/>
            <a:ahLst/>
            <a:cxnLst/>
            <a:rect l="l" t="t" r="r" b="b"/>
            <a:pathLst>
              <a:path w="20746" h="2999" extrusionOk="0">
                <a:moveTo>
                  <a:pt x="1499" y="1"/>
                </a:moveTo>
                <a:cubicBezTo>
                  <a:pt x="660" y="1"/>
                  <a:pt x="0" y="660"/>
                  <a:pt x="0" y="1500"/>
                </a:cubicBezTo>
                <a:cubicBezTo>
                  <a:pt x="0" y="2339"/>
                  <a:pt x="660" y="2999"/>
                  <a:pt x="1499" y="2999"/>
                </a:cubicBezTo>
                <a:lnTo>
                  <a:pt x="19246" y="2999"/>
                </a:lnTo>
                <a:cubicBezTo>
                  <a:pt x="20086" y="2999"/>
                  <a:pt x="20745" y="2339"/>
                  <a:pt x="20745" y="1500"/>
                </a:cubicBezTo>
                <a:cubicBezTo>
                  <a:pt x="20745" y="660"/>
                  <a:pt x="20086" y="1"/>
                  <a:pt x="192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"/>
          <p:cNvSpPr/>
          <p:nvPr/>
        </p:nvSpPr>
        <p:spPr>
          <a:xfrm flipH="1">
            <a:off x="3552807" y="4281183"/>
            <a:ext cx="343415" cy="49627"/>
          </a:xfrm>
          <a:custGeom>
            <a:avLst/>
            <a:gdLst/>
            <a:ahLst/>
            <a:cxnLst/>
            <a:rect l="l" t="t" r="r" b="b"/>
            <a:pathLst>
              <a:path w="20746" h="2998" extrusionOk="0">
                <a:moveTo>
                  <a:pt x="1499" y="0"/>
                </a:moveTo>
                <a:cubicBezTo>
                  <a:pt x="660" y="0"/>
                  <a:pt x="0" y="660"/>
                  <a:pt x="0" y="1499"/>
                </a:cubicBezTo>
                <a:cubicBezTo>
                  <a:pt x="0" y="2278"/>
                  <a:pt x="660" y="2998"/>
                  <a:pt x="1499" y="2998"/>
                </a:cubicBezTo>
                <a:lnTo>
                  <a:pt x="19246" y="2998"/>
                </a:lnTo>
                <a:cubicBezTo>
                  <a:pt x="20086" y="2998"/>
                  <a:pt x="20745" y="2278"/>
                  <a:pt x="20745" y="1499"/>
                </a:cubicBezTo>
                <a:cubicBezTo>
                  <a:pt x="20745" y="660"/>
                  <a:pt x="20086" y="0"/>
                  <a:pt x="192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"/>
          <p:cNvSpPr/>
          <p:nvPr/>
        </p:nvSpPr>
        <p:spPr>
          <a:xfrm flipH="1">
            <a:off x="3552807" y="2847047"/>
            <a:ext cx="452600" cy="49627"/>
          </a:xfrm>
          <a:custGeom>
            <a:avLst/>
            <a:gdLst/>
            <a:ahLst/>
            <a:cxnLst/>
            <a:rect l="l" t="t" r="r" b="b"/>
            <a:pathLst>
              <a:path w="27342" h="2998" extrusionOk="0">
                <a:moveTo>
                  <a:pt x="1500" y="0"/>
                </a:moveTo>
                <a:cubicBezTo>
                  <a:pt x="660" y="0"/>
                  <a:pt x="1" y="660"/>
                  <a:pt x="1" y="1499"/>
                </a:cubicBezTo>
                <a:cubicBezTo>
                  <a:pt x="1" y="2278"/>
                  <a:pt x="660" y="2998"/>
                  <a:pt x="1500" y="2998"/>
                </a:cubicBezTo>
                <a:lnTo>
                  <a:pt x="25842" y="2998"/>
                </a:lnTo>
                <a:cubicBezTo>
                  <a:pt x="26682" y="2998"/>
                  <a:pt x="27341" y="2278"/>
                  <a:pt x="27341" y="1499"/>
                </a:cubicBezTo>
                <a:cubicBezTo>
                  <a:pt x="27341" y="660"/>
                  <a:pt x="26682" y="0"/>
                  <a:pt x="258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 flipH="1">
            <a:off x="3552807" y="3490172"/>
            <a:ext cx="452600" cy="49643"/>
          </a:xfrm>
          <a:custGeom>
            <a:avLst/>
            <a:gdLst/>
            <a:ahLst/>
            <a:cxnLst/>
            <a:rect l="l" t="t" r="r" b="b"/>
            <a:pathLst>
              <a:path w="27342" h="2999" extrusionOk="0">
                <a:moveTo>
                  <a:pt x="1500" y="0"/>
                </a:moveTo>
                <a:cubicBezTo>
                  <a:pt x="660" y="0"/>
                  <a:pt x="1" y="720"/>
                  <a:pt x="1" y="1499"/>
                </a:cubicBezTo>
                <a:cubicBezTo>
                  <a:pt x="1" y="2339"/>
                  <a:pt x="660" y="2998"/>
                  <a:pt x="1500" y="2998"/>
                </a:cubicBezTo>
                <a:lnTo>
                  <a:pt x="25842" y="2998"/>
                </a:lnTo>
                <a:cubicBezTo>
                  <a:pt x="26682" y="2998"/>
                  <a:pt x="27341" y="2339"/>
                  <a:pt x="27341" y="1499"/>
                </a:cubicBezTo>
                <a:cubicBezTo>
                  <a:pt x="27341" y="720"/>
                  <a:pt x="26682" y="0"/>
                  <a:pt x="258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4095704" y="2059298"/>
            <a:ext cx="1586100" cy="267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2153412" y="1274400"/>
            <a:ext cx="890400" cy="8904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6095888" y="1275941"/>
            <a:ext cx="890400" cy="8904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6095888" y="2559864"/>
            <a:ext cx="890400" cy="8904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"/>
          <p:cNvSpPr/>
          <p:nvPr/>
        </p:nvSpPr>
        <p:spPr>
          <a:xfrm>
            <a:off x="2153412" y="2559600"/>
            <a:ext cx="890400" cy="8904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"/>
          <p:cNvSpPr/>
          <p:nvPr/>
        </p:nvSpPr>
        <p:spPr>
          <a:xfrm>
            <a:off x="2153412" y="3844663"/>
            <a:ext cx="890400" cy="8904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16"/>
          <p:cNvGrpSpPr/>
          <p:nvPr/>
        </p:nvGrpSpPr>
        <p:grpSpPr>
          <a:xfrm>
            <a:off x="465288" y="1353213"/>
            <a:ext cx="1620008" cy="627321"/>
            <a:chOff x="-2994200" y="742900"/>
            <a:chExt cx="2077200" cy="627321"/>
          </a:xfrm>
        </p:grpSpPr>
        <p:sp>
          <p:nvSpPr>
            <p:cNvPr id="189" name="Google Shape;189;p16"/>
            <p:cNvSpPr txBox="1"/>
            <p:nvPr/>
          </p:nvSpPr>
          <p:spPr>
            <a:xfrm>
              <a:off x="-2994200" y="742900"/>
              <a:ext cx="2077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Йогурт в баночке</a:t>
              </a:r>
              <a:endParaRPr sz="11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0" name="Google Shape;190;p16"/>
            <p:cNvSpPr txBox="1"/>
            <p:nvPr/>
          </p:nvSpPr>
          <p:spPr>
            <a:xfrm>
              <a:off x="-2994200" y="973580"/>
              <a:ext cx="2077200" cy="396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/>
                <a:t>140 респондентов</a:t>
              </a:r>
              <a:endParaRPr dirty="0"/>
            </a:p>
          </p:txBody>
        </p:sp>
      </p:grpSp>
      <p:grpSp>
        <p:nvGrpSpPr>
          <p:cNvPr id="191" name="Google Shape;191;p16"/>
          <p:cNvGrpSpPr/>
          <p:nvPr/>
        </p:nvGrpSpPr>
        <p:grpSpPr>
          <a:xfrm>
            <a:off x="465288" y="2638800"/>
            <a:ext cx="1620008" cy="938348"/>
            <a:chOff x="-2994200" y="742900"/>
            <a:chExt cx="2077200" cy="938348"/>
          </a:xfrm>
        </p:grpSpPr>
        <p:sp>
          <p:nvSpPr>
            <p:cNvPr id="192" name="Google Shape;192;p16"/>
            <p:cNvSpPr txBox="1"/>
            <p:nvPr/>
          </p:nvSpPr>
          <p:spPr>
            <a:xfrm>
              <a:off x="-2994200" y="742900"/>
              <a:ext cx="2077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Кисломолочные продукты</a:t>
              </a:r>
              <a:endParaRPr sz="11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3" name="Google Shape;193;p16"/>
            <p:cNvSpPr txBox="1"/>
            <p:nvPr/>
          </p:nvSpPr>
          <p:spPr>
            <a:xfrm>
              <a:off x="-2994200" y="1141248"/>
              <a:ext cx="20772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>
                  <a:solidFill>
                    <a:schemeClr val="dk1"/>
                  </a:solidFill>
                  <a:latin typeface="+mn-lt"/>
                  <a:ea typeface="Roboto"/>
                  <a:cs typeface="Roboto"/>
                  <a:sym typeface="Roboto"/>
                </a:rPr>
                <a:t>118 респондентов</a:t>
              </a:r>
              <a:endParaRPr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4" name="Google Shape;194;p16"/>
          <p:cNvGrpSpPr/>
          <p:nvPr/>
        </p:nvGrpSpPr>
        <p:grpSpPr>
          <a:xfrm>
            <a:off x="465288" y="3924200"/>
            <a:ext cx="1620008" cy="896983"/>
            <a:chOff x="-2994200" y="742900"/>
            <a:chExt cx="2077200" cy="896983"/>
          </a:xfrm>
        </p:grpSpPr>
        <p:sp>
          <p:nvSpPr>
            <p:cNvPr id="195" name="Google Shape;195;p16"/>
            <p:cNvSpPr txBox="1"/>
            <p:nvPr/>
          </p:nvSpPr>
          <p:spPr>
            <a:xfrm>
              <a:off x="-2994200" y="742900"/>
              <a:ext cx="2077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Молочные коктейли</a:t>
              </a:r>
              <a:endParaRPr sz="11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6" name="Google Shape;196;p16"/>
            <p:cNvSpPr txBox="1"/>
            <p:nvPr/>
          </p:nvSpPr>
          <p:spPr>
            <a:xfrm>
              <a:off x="-2994200" y="1099883"/>
              <a:ext cx="20772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>
                  <a:solidFill>
                    <a:schemeClr val="dk1"/>
                  </a:solidFill>
                  <a:latin typeface="+mn-lt"/>
                  <a:ea typeface="Roboto"/>
                  <a:cs typeface="Roboto"/>
                  <a:sym typeface="Roboto"/>
                </a:rPr>
                <a:t>95 респондентов</a:t>
              </a:r>
              <a:endParaRPr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7" name="Google Shape;197;p16"/>
          <p:cNvGrpSpPr/>
          <p:nvPr/>
        </p:nvGrpSpPr>
        <p:grpSpPr>
          <a:xfrm>
            <a:off x="7066788" y="1353213"/>
            <a:ext cx="1620008" cy="770680"/>
            <a:chOff x="-2994200" y="742900"/>
            <a:chExt cx="2077200" cy="770680"/>
          </a:xfrm>
        </p:grpSpPr>
        <p:sp>
          <p:nvSpPr>
            <p:cNvPr id="198" name="Google Shape;198;p16"/>
            <p:cNvSpPr txBox="1"/>
            <p:nvPr/>
          </p:nvSpPr>
          <p:spPr>
            <a:xfrm>
              <a:off x="-2994200" y="742900"/>
              <a:ext cx="2077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Питьевой йогурт</a:t>
              </a:r>
              <a:endParaRPr sz="1100" dirty="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9" name="Google Shape;199;p16"/>
            <p:cNvSpPr txBox="1"/>
            <p:nvPr/>
          </p:nvSpPr>
          <p:spPr>
            <a:xfrm>
              <a:off x="-2994200" y="973580"/>
              <a:ext cx="20772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>
                  <a:solidFill>
                    <a:schemeClr val="dk1"/>
                  </a:solidFill>
                  <a:latin typeface="+mn-lt"/>
                  <a:ea typeface="Roboto"/>
                  <a:cs typeface="Roboto"/>
                  <a:sym typeface="Roboto"/>
                </a:rPr>
                <a:t>93 респондента</a:t>
              </a:r>
              <a:endParaRPr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" name="Google Shape;200;p16"/>
          <p:cNvGrpSpPr/>
          <p:nvPr/>
        </p:nvGrpSpPr>
        <p:grpSpPr>
          <a:xfrm>
            <a:off x="7066788" y="2638800"/>
            <a:ext cx="1620008" cy="810000"/>
            <a:chOff x="-2994200" y="742900"/>
            <a:chExt cx="2077200" cy="810000"/>
          </a:xfrm>
        </p:grpSpPr>
        <p:sp>
          <p:nvSpPr>
            <p:cNvPr id="201" name="Google Shape;201;p16"/>
            <p:cNvSpPr txBox="1"/>
            <p:nvPr/>
          </p:nvSpPr>
          <p:spPr>
            <a:xfrm>
              <a:off x="-2994200" y="742900"/>
              <a:ext cx="2077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Детское питание</a:t>
              </a:r>
              <a:endParaRPr sz="1100" dirty="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02" name="Google Shape;202;p16"/>
            <p:cNvSpPr txBox="1"/>
            <p:nvPr/>
          </p:nvSpPr>
          <p:spPr>
            <a:xfrm>
              <a:off x="-2994200" y="1012900"/>
              <a:ext cx="20772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>
                  <a:solidFill>
                    <a:schemeClr val="dk1"/>
                  </a:solidFill>
                  <a:latin typeface="+mn-lt"/>
                  <a:ea typeface="Roboto"/>
                  <a:cs typeface="Roboto"/>
                  <a:sym typeface="Roboto"/>
                </a:rPr>
                <a:t>30 респондентов</a:t>
              </a:r>
              <a:endParaRPr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7" name="Google Shape;207;p16"/>
          <p:cNvSpPr txBox="1"/>
          <p:nvPr/>
        </p:nvSpPr>
        <p:spPr>
          <a:xfrm>
            <a:off x="4094204" y="2902148"/>
            <a:ext cx="1587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Milk </a:t>
            </a:r>
            <a:r>
              <a:rPr lang="en-US" sz="22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products</a:t>
            </a:r>
            <a:endParaRPr dirty="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35"/>
          <p:cNvSpPr txBox="1">
            <a:spLocks noGrp="1"/>
          </p:cNvSpPr>
          <p:nvPr>
            <p:ph type="title"/>
          </p:nvPr>
        </p:nvSpPr>
        <p:spPr>
          <a:xfrm>
            <a:off x="457200" y="366668"/>
            <a:ext cx="8229600" cy="3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Приверженность бренду</a:t>
            </a:r>
            <a:endParaRPr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BF16277-5E36-88C8-F609-11FB78CD5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619726"/>
              </p:ext>
            </p:extLst>
          </p:nvPr>
        </p:nvGraphicFramePr>
        <p:xfrm>
          <a:off x="116959" y="1074380"/>
          <a:ext cx="5217042" cy="345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oogle Shape;1045;p25">
            <a:extLst>
              <a:ext uri="{FF2B5EF4-FFF2-40B4-BE49-F238E27FC236}">
                <a16:creationId xmlns:a16="http://schemas.microsoft.com/office/drawing/2014/main" id="{F2832172-084B-FD3D-1040-9F08F1FF4085}"/>
              </a:ext>
            </a:extLst>
          </p:cNvPr>
          <p:cNvGrpSpPr/>
          <p:nvPr/>
        </p:nvGrpSpPr>
        <p:grpSpPr>
          <a:xfrm flipH="1">
            <a:off x="7155711" y="4149377"/>
            <a:ext cx="2115890" cy="1046373"/>
            <a:chOff x="3937644" y="1910875"/>
            <a:chExt cx="1326016" cy="715636"/>
          </a:xfrm>
        </p:grpSpPr>
        <p:sp>
          <p:nvSpPr>
            <p:cNvPr id="10" name="Google Shape;1046;p25">
              <a:extLst>
                <a:ext uri="{FF2B5EF4-FFF2-40B4-BE49-F238E27FC236}">
                  <a16:creationId xmlns:a16="http://schemas.microsoft.com/office/drawing/2014/main" id="{5BBCDB7D-714B-C264-FC88-4705D89FCD68}"/>
                </a:ext>
              </a:extLst>
            </p:cNvPr>
            <p:cNvSpPr/>
            <p:nvPr/>
          </p:nvSpPr>
          <p:spPr>
            <a:xfrm>
              <a:off x="3937644" y="1910875"/>
              <a:ext cx="1326016" cy="715630"/>
            </a:xfrm>
            <a:custGeom>
              <a:avLst/>
              <a:gdLst/>
              <a:ahLst/>
              <a:cxnLst/>
              <a:rect l="l" t="t" r="r" b="b"/>
              <a:pathLst>
                <a:path w="36060" h="19461" extrusionOk="0">
                  <a:moveTo>
                    <a:pt x="14390" y="1"/>
                  </a:moveTo>
                  <a:cubicBezTo>
                    <a:pt x="9988" y="1"/>
                    <a:pt x="10148" y="11815"/>
                    <a:pt x="8473" y="12556"/>
                  </a:cubicBezTo>
                  <a:cubicBezTo>
                    <a:pt x="8343" y="12607"/>
                    <a:pt x="8205" y="12631"/>
                    <a:pt x="8060" y="12631"/>
                  </a:cubicBezTo>
                  <a:cubicBezTo>
                    <a:pt x="6545" y="12631"/>
                    <a:pt x="4274" y="10059"/>
                    <a:pt x="2219" y="10059"/>
                  </a:cubicBezTo>
                  <a:cubicBezTo>
                    <a:pt x="1802" y="10059"/>
                    <a:pt x="1393" y="10165"/>
                    <a:pt x="1001" y="10421"/>
                  </a:cubicBezTo>
                  <a:cubicBezTo>
                    <a:pt x="34" y="10988"/>
                    <a:pt x="1" y="13256"/>
                    <a:pt x="1001" y="15291"/>
                  </a:cubicBezTo>
                  <a:cubicBezTo>
                    <a:pt x="2102" y="17493"/>
                    <a:pt x="3370" y="19461"/>
                    <a:pt x="3370" y="19461"/>
                  </a:cubicBezTo>
                  <a:lnTo>
                    <a:pt x="30689" y="19461"/>
                  </a:lnTo>
                  <a:cubicBezTo>
                    <a:pt x="30689" y="19461"/>
                    <a:pt x="35226" y="18827"/>
                    <a:pt x="35893" y="16959"/>
                  </a:cubicBezTo>
                  <a:cubicBezTo>
                    <a:pt x="36060" y="16458"/>
                    <a:pt x="35993" y="15825"/>
                    <a:pt x="35459" y="15158"/>
                  </a:cubicBezTo>
                  <a:cubicBezTo>
                    <a:pt x="34861" y="14429"/>
                    <a:pt x="34216" y="14171"/>
                    <a:pt x="33524" y="14171"/>
                  </a:cubicBezTo>
                  <a:cubicBezTo>
                    <a:pt x="31851" y="14171"/>
                    <a:pt x="29903" y="15677"/>
                    <a:pt x="27680" y="15677"/>
                  </a:cubicBezTo>
                  <a:cubicBezTo>
                    <a:pt x="27539" y="15677"/>
                    <a:pt x="27397" y="15671"/>
                    <a:pt x="27253" y="15658"/>
                  </a:cubicBezTo>
                  <a:cubicBezTo>
                    <a:pt x="23918" y="15391"/>
                    <a:pt x="29055" y="12055"/>
                    <a:pt x="25452" y="9654"/>
                  </a:cubicBezTo>
                  <a:cubicBezTo>
                    <a:pt x="24841" y="9246"/>
                    <a:pt x="24337" y="9079"/>
                    <a:pt x="23898" y="9079"/>
                  </a:cubicBezTo>
                  <a:cubicBezTo>
                    <a:pt x="21947" y="9079"/>
                    <a:pt x="21278" y="12363"/>
                    <a:pt x="18142" y="12363"/>
                  </a:cubicBezTo>
                  <a:cubicBezTo>
                    <a:pt x="17825" y="12363"/>
                    <a:pt x="17484" y="12329"/>
                    <a:pt x="17113" y="12255"/>
                  </a:cubicBezTo>
                  <a:cubicBezTo>
                    <a:pt x="12977" y="11422"/>
                    <a:pt x="20182" y="947"/>
                    <a:pt x="14878" y="47"/>
                  </a:cubicBezTo>
                  <a:cubicBezTo>
                    <a:pt x="14710" y="16"/>
                    <a:pt x="14547" y="1"/>
                    <a:pt x="14390" y="1"/>
                  </a:cubicBezTo>
                  <a:close/>
                </a:path>
              </a:pathLst>
            </a:custGeom>
            <a:solidFill>
              <a:srgbClr val="EA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7;p25">
              <a:extLst>
                <a:ext uri="{FF2B5EF4-FFF2-40B4-BE49-F238E27FC236}">
                  <a16:creationId xmlns:a16="http://schemas.microsoft.com/office/drawing/2014/main" id="{3764051A-2528-C78B-94A8-E9A8395738DA}"/>
                </a:ext>
              </a:extLst>
            </p:cNvPr>
            <p:cNvSpPr/>
            <p:nvPr/>
          </p:nvSpPr>
          <p:spPr>
            <a:xfrm>
              <a:off x="3974454" y="2473133"/>
              <a:ext cx="1284316" cy="153378"/>
            </a:xfrm>
            <a:custGeom>
              <a:avLst/>
              <a:gdLst/>
              <a:ahLst/>
              <a:cxnLst/>
              <a:rect l="l" t="t" r="r" b="b"/>
              <a:pathLst>
                <a:path w="34926" h="4171" extrusionOk="0">
                  <a:moveTo>
                    <a:pt x="0" y="1"/>
                  </a:moveTo>
                  <a:cubicBezTo>
                    <a:pt x="1101" y="2203"/>
                    <a:pt x="2369" y="4171"/>
                    <a:pt x="2369" y="4171"/>
                  </a:cubicBezTo>
                  <a:lnTo>
                    <a:pt x="29722" y="4137"/>
                  </a:lnTo>
                  <a:cubicBezTo>
                    <a:pt x="29722" y="4137"/>
                    <a:pt x="34258" y="3503"/>
                    <a:pt x="34925" y="1635"/>
                  </a:cubicBezTo>
                  <a:lnTo>
                    <a:pt x="34925" y="1635"/>
                  </a:lnTo>
                  <a:cubicBezTo>
                    <a:pt x="34133" y="2657"/>
                    <a:pt x="32467" y="3197"/>
                    <a:pt x="30001" y="3197"/>
                  </a:cubicBezTo>
                  <a:cubicBezTo>
                    <a:pt x="28522" y="3197"/>
                    <a:pt x="26756" y="3003"/>
                    <a:pt x="24718" y="2603"/>
                  </a:cubicBezTo>
                  <a:cubicBezTo>
                    <a:pt x="22588" y="2166"/>
                    <a:pt x="20696" y="2011"/>
                    <a:pt x="18869" y="2011"/>
                  </a:cubicBezTo>
                  <a:cubicBezTo>
                    <a:pt x="15258" y="2011"/>
                    <a:pt x="11902" y="2615"/>
                    <a:pt x="7472" y="2836"/>
                  </a:cubicBezTo>
                  <a:cubicBezTo>
                    <a:pt x="7289" y="2845"/>
                    <a:pt x="7110" y="2849"/>
                    <a:pt x="6933" y="2849"/>
                  </a:cubicBezTo>
                  <a:cubicBezTo>
                    <a:pt x="3600" y="2849"/>
                    <a:pt x="1394" y="1395"/>
                    <a:pt x="0" y="1"/>
                  </a:cubicBezTo>
                  <a:close/>
                </a:path>
              </a:pathLst>
            </a:custGeom>
            <a:solidFill>
              <a:srgbClr val="A5B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48;p25">
              <a:extLst>
                <a:ext uri="{FF2B5EF4-FFF2-40B4-BE49-F238E27FC236}">
                  <a16:creationId xmlns:a16="http://schemas.microsoft.com/office/drawing/2014/main" id="{A91396CD-D539-2422-1F95-63E890FE8CE0}"/>
                </a:ext>
              </a:extLst>
            </p:cNvPr>
            <p:cNvSpPr/>
            <p:nvPr/>
          </p:nvSpPr>
          <p:spPr>
            <a:xfrm>
              <a:off x="4582862" y="2059254"/>
              <a:ext cx="168087" cy="153452"/>
            </a:xfrm>
            <a:custGeom>
              <a:avLst/>
              <a:gdLst/>
              <a:ahLst/>
              <a:cxnLst/>
              <a:rect l="l" t="t" r="r" b="b"/>
              <a:pathLst>
                <a:path w="4571" h="4173" extrusionOk="0">
                  <a:moveTo>
                    <a:pt x="2739" y="0"/>
                  </a:moveTo>
                  <a:cubicBezTo>
                    <a:pt x="2331" y="0"/>
                    <a:pt x="1921" y="176"/>
                    <a:pt x="1635" y="548"/>
                  </a:cubicBezTo>
                  <a:cubicBezTo>
                    <a:pt x="935" y="1549"/>
                    <a:pt x="1" y="3117"/>
                    <a:pt x="1001" y="3884"/>
                  </a:cubicBezTo>
                  <a:cubicBezTo>
                    <a:pt x="1266" y="4084"/>
                    <a:pt x="1552" y="4172"/>
                    <a:pt x="1840" y="4172"/>
                  </a:cubicBezTo>
                  <a:cubicBezTo>
                    <a:pt x="3183" y="4172"/>
                    <a:pt x="4570" y="2261"/>
                    <a:pt x="4103" y="915"/>
                  </a:cubicBezTo>
                  <a:cubicBezTo>
                    <a:pt x="4070" y="915"/>
                    <a:pt x="4070" y="915"/>
                    <a:pt x="4070" y="882"/>
                  </a:cubicBezTo>
                  <a:cubicBezTo>
                    <a:pt x="3823" y="311"/>
                    <a:pt x="3282" y="0"/>
                    <a:pt x="2739" y="0"/>
                  </a:cubicBezTo>
                  <a:close/>
                </a:path>
              </a:pathLst>
            </a:custGeom>
            <a:solidFill>
              <a:srgbClr val="EA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49;p25">
              <a:extLst>
                <a:ext uri="{FF2B5EF4-FFF2-40B4-BE49-F238E27FC236}">
                  <a16:creationId xmlns:a16="http://schemas.microsoft.com/office/drawing/2014/main" id="{8B1F6D6D-5806-45F9-73C2-54CE7066D3DC}"/>
                </a:ext>
              </a:extLst>
            </p:cNvPr>
            <p:cNvSpPr/>
            <p:nvPr/>
          </p:nvSpPr>
          <p:spPr>
            <a:xfrm>
              <a:off x="4938604" y="2360167"/>
              <a:ext cx="84319" cy="69941"/>
            </a:xfrm>
            <a:custGeom>
              <a:avLst/>
              <a:gdLst/>
              <a:ahLst/>
              <a:cxnLst/>
              <a:rect l="l" t="t" r="r" b="b"/>
              <a:pathLst>
                <a:path w="2293" h="1902" extrusionOk="0">
                  <a:moveTo>
                    <a:pt x="1540" y="0"/>
                  </a:moveTo>
                  <a:cubicBezTo>
                    <a:pt x="1412" y="0"/>
                    <a:pt x="1283" y="33"/>
                    <a:pt x="1168" y="104"/>
                  </a:cubicBezTo>
                  <a:cubicBezTo>
                    <a:pt x="667" y="471"/>
                    <a:pt x="0" y="1072"/>
                    <a:pt x="334" y="1572"/>
                  </a:cubicBezTo>
                  <a:cubicBezTo>
                    <a:pt x="498" y="1803"/>
                    <a:pt x="731" y="1901"/>
                    <a:pt x="980" y="1901"/>
                  </a:cubicBezTo>
                  <a:cubicBezTo>
                    <a:pt x="1591" y="1901"/>
                    <a:pt x="2292" y="1311"/>
                    <a:pt x="2268" y="671"/>
                  </a:cubicBezTo>
                  <a:cubicBezTo>
                    <a:pt x="2244" y="255"/>
                    <a:pt x="1895" y="0"/>
                    <a:pt x="1540" y="0"/>
                  </a:cubicBezTo>
                  <a:close/>
                </a:path>
              </a:pathLst>
            </a:custGeom>
            <a:solidFill>
              <a:srgbClr val="EA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50;p25">
              <a:extLst>
                <a:ext uri="{FF2B5EF4-FFF2-40B4-BE49-F238E27FC236}">
                  <a16:creationId xmlns:a16="http://schemas.microsoft.com/office/drawing/2014/main" id="{DA535A0B-75BC-53D0-EF0C-B063F1EC3134}"/>
                </a:ext>
              </a:extLst>
            </p:cNvPr>
            <p:cNvSpPr/>
            <p:nvPr/>
          </p:nvSpPr>
          <p:spPr>
            <a:xfrm>
              <a:off x="4132982" y="2213663"/>
              <a:ext cx="88070" cy="66338"/>
            </a:xfrm>
            <a:custGeom>
              <a:avLst/>
              <a:gdLst/>
              <a:ahLst/>
              <a:cxnLst/>
              <a:rect l="l" t="t" r="r" b="b"/>
              <a:pathLst>
                <a:path w="2395" h="1804" extrusionOk="0">
                  <a:moveTo>
                    <a:pt x="1086" y="1"/>
                  </a:moveTo>
                  <a:cubicBezTo>
                    <a:pt x="563" y="1"/>
                    <a:pt x="0" y="319"/>
                    <a:pt x="59" y="819"/>
                  </a:cubicBezTo>
                  <a:cubicBezTo>
                    <a:pt x="146" y="1382"/>
                    <a:pt x="821" y="1804"/>
                    <a:pt x="1404" y="1804"/>
                  </a:cubicBezTo>
                  <a:cubicBezTo>
                    <a:pt x="1720" y="1804"/>
                    <a:pt x="2008" y="1679"/>
                    <a:pt x="2161" y="1386"/>
                  </a:cubicBezTo>
                  <a:cubicBezTo>
                    <a:pt x="2394" y="819"/>
                    <a:pt x="2027" y="152"/>
                    <a:pt x="1293" y="19"/>
                  </a:cubicBezTo>
                  <a:cubicBezTo>
                    <a:pt x="1226" y="7"/>
                    <a:pt x="1157" y="1"/>
                    <a:pt x="1086" y="1"/>
                  </a:cubicBezTo>
                  <a:close/>
                </a:path>
              </a:pathLst>
            </a:custGeom>
            <a:solidFill>
              <a:srgbClr val="EA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2" name="Picture 8" descr="Термостатный йогурт Активиа с черникой 160 г">
            <a:extLst>
              <a:ext uri="{FF2B5EF4-FFF2-40B4-BE49-F238E27FC236}">
                <a16:creationId xmlns:a16="http://schemas.microsoft.com/office/drawing/2014/main" id="{FB4967AA-FB3E-FDC3-6510-EBA270E7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49" y="1525386"/>
            <a:ext cx="1046364" cy="104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5D615A5-5D76-3903-1356-C60DF918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03" y="2986647"/>
            <a:ext cx="1374602" cy="99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5C0541C-DA07-70FC-3334-FE2A751D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86" y="1146153"/>
            <a:ext cx="1374602" cy="13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72501B0-62C8-BB33-8EE2-5D81A8E1E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9" r="21816"/>
          <a:stretch/>
        </p:blipFill>
        <p:spPr bwMode="auto">
          <a:xfrm>
            <a:off x="6530262" y="2833500"/>
            <a:ext cx="1014518" cy="19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F5A3AB1-2AE7-2E3C-93AD-EAEAC482B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38" y="3925183"/>
            <a:ext cx="1295057" cy="7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169BAF85-D69C-E2A2-7DDC-53F64A14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66" y="2653479"/>
            <a:ext cx="930916" cy="99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Google Shape;1950;p36"/>
          <p:cNvGrpSpPr/>
          <p:nvPr/>
        </p:nvGrpSpPr>
        <p:grpSpPr>
          <a:xfrm>
            <a:off x="457197" y="1278000"/>
            <a:ext cx="1408149" cy="3380877"/>
            <a:chOff x="-1186387" y="4813051"/>
            <a:chExt cx="500462" cy="1201620"/>
          </a:xfrm>
        </p:grpSpPr>
        <p:sp>
          <p:nvSpPr>
            <p:cNvPr id="1951" name="Google Shape;1951;p36"/>
            <p:cNvSpPr/>
            <p:nvPr/>
          </p:nvSpPr>
          <p:spPr>
            <a:xfrm>
              <a:off x="-1186387" y="5872177"/>
              <a:ext cx="500462" cy="142494"/>
            </a:xfrm>
            <a:custGeom>
              <a:avLst/>
              <a:gdLst/>
              <a:ahLst/>
              <a:cxnLst/>
              <a:rect l="l" t="t" r="r" b="b"/>
              <a:pathLst>
                <a:path w="86999" h="24760" extrusionOk="0">
                  <a:moveTo>
                    <a:pt x="36764" y="1"/>
                  </a:moveTo>
                  <a:lnTo>
                    <a:pt x="1" y="12168"/>
                  </a:lnTo>
                  <a:lnTo>
                    <a:pt x="1" y="14419"/>
                  </a:lnTo>
                  <a:cubicBezTo>
                    <a:pt x="1" y="20127"/>
                    <a:pt x="4633" y="24759"/>
                    <a:pt x="10374" y="24759"/>
                  </a:cubicBezTo>
                  <a:lnTo>
                    <a:pt x="76625" y="24759"/>
                  </a:lnTo>
                  <a:cubicBezTo>
                    <a:pt x="82334" y="24759"/>
                    <a:pt x="86998" y="20127"/>
                    <a:pt x="86998" y="14419"/>
                  </a:cubicBezTo>
                  <a:lnTo>
                    <a:pt x="86998" y="12168"/>
                  </a:lnTo>
                  <a:lnTo>
                    <a:pt x="36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6"/>
            <p:cNvSpPr/>
            <p:nvPr/>
          </p:nvSpPr>
          <p:spPr>
            <a:xfrm>
              <a:off x="-1186387" y="4905421"/>
              <a:ext cx="500272" cy="453747"/>
            </a:xfrm>
            <a:custGeom>
              <a:avLst/>
              <a:gdLst/>
              <a:ahLst/>
              <a:cxnLst/>
              <a:rect l="l" t="t" r="r" b="b"/>
              <a:pathLst>
                <a:path w="86966" h="78844" extrusionOk="0">
                  <a:moveTo>
                    <a:pt x="18594" y="1"/>
                  </a:moveTo>
                  <a:lnTo>
                    <a:pt x="18594" y="10831"/>
                  </a:lnTo>
                  <a:cubicBezTo>
                    <a:pt x="18594" y="16963"/>
                    <a:pt x="17094" y="22965"/>
                    <a:pt x="14223" y="28380"/>
                  </a:cubicBezTo>
                  <a:lnTo>
                    <a:pt x="7145" y="41689"/>
                  </a:lnTo>
                  <a:cubicBezTo>
                    <a:pt x="2447" y="50497"/>
                    <a:pt x="1" y="60315"/>
                    <a:pt x="1" y="70297"/>
                  </a:cubicBezTo>
                  <a:lnTo>
                    <a:pt x="1" y="78843"/>
                  </a:lnTo>
                  <a:lnTo>
                    <a:pt x="86966" y="78843"/>
                  </a:lnTo>
                  <a:lnTo>
                    <a:pt x="86966" y="70297"/>
                  </a:lnTo>
                  <a:cubicBezTo>
                    <a:pt x="86966" y="60315"/>
                    <a:pt x="84519" y="50497"/>
                    <a:pt x="79854" y="41689"/>
                  </a:cubicBezTo>
                  <a:lnTo>
                    <a:pt x="72776" y="28380"/>
                  </a:lnTo>
                  <a:cubicBezTo>
                    <a:pt x="69905" y="22965"/>
                    <a:pt x="68405" y="16963"/>
                    <a:pt x="68405" y="10831"/>
                  </a:cubicBezTo>
                  <a:lnTo>
                    <a:pt x="68405" y="1"/>
                  </a:lnTo>
                  <a:close/>
                </a:path>
              </a:pathLst>
            </a:custGeom>
            <a:solidFill>
              <a:srgbClr val="EC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6"/>
            <p:cNvSpPr/>
            <p:nvPr/>
          </p:nvSpPr>
          <p:spPr>
            <a:xfrm>
              <a:off x="-1186387" y="4878950"/>
              <a:ext cx="500272" cy="534841"/>
            </a:xfrm>
            <a:custGeom>
              <a:avLst/>
              <a:gdLst/>
              <a:ahLst/>
              <a:cxnLst/>
              <a:rect l="l" t="t" r="r" b="b"/>
              <a:pathLst>
                <a:path w="86966" h="92935" extrusionOk="0">
                  <a:moveTo>
                    <a:pt x="43483" y="1"/>
                  </a:moveTo>
                  <a:lnTo>
                    <a:pt x="18594" y="4600"/>
                  </a:lnTo>
                  <a:lnTo>
                    <a:pt x="18594" y="15430"/>
                  </a:lnTo>
                  <a:cubicBezTo>
                    <a:pt x="18594" y="21562"/>
                    <a:pt x="17094" y="27564"/>
                    <a:pt x="14223" y="32979"/>
                  </a:cubicBezTo>
                  <a:lnTo>
                    <a:pt x="7145" y="46288"/>
                  </a:lnTo>
                  <a:cubicBezTo>
                    <a:pt x="2447" y="55096"/>
                    <a:pt x="1" y="64914"/>
                    <a:pt x="1" y="74896"/>
                  </a:cubicBezTo>
                  <a:lnTo>
                    <a:pt x="1" y="83442"/>
                  </a:lnTo>
                  <a:lnTo>
                    <a:pt x="45147" y="92935"/>
                  </a:lnTo>
                  <a:lnTo>
                    <a:pt x="86966" y="83442"/>
                  </a:lnTo>
                  <a:lnTo>
                    <a:pt x="86966" y="74896"/>
                  </a:lnTo>
                  <a:cubicBezTo>
                    <a:pt x="86966" y="64914"/>
                    <a:pt x="84519" y="55096"/>
                    <a:pt x="79854" y="46288"/>
                  </a:cubicBezTo>
                  <a:lnTo>
                    <a:pt x="72776" y="32979"/>
                  </a:lnTo>
                  <a:cubicBezTo>
                    <a:pt x="69905" y="27564"/>
                    <a:pt x="68405" y="21562"/>
                    <a:pt x="68405" y="15430"/>
                  </a:cubicBezTo>
                  <a:lnTo>
                    <a:pt x="68405" y="4600"/>
                  </a:lnTo>
                  <a:lnTo>
                    <a:pt x="434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6"/>
            <p:cNvSpPr/>
            <p:nvPr/>
          </p:nvSpPr>
          <p:spPr>
            <a:xfrm>
              <a:off x="-887404" y="4949735"/>
              <a:ext cx="125543" cy="36233"/>
            </a:xfrm>
            <a:custGeom>
              <a:avLst/>
              <a:gdLst/>
              <a:ahLst/>
              <a:cxnLst/>
              <a:rect l="l" t="t" r="r" b="b"/>
              <a:pathLst>
                <a:path w="21824" h="6296" extrusionOk="0">
                  <a:moveTo>
                    <a:pt x="0" y="0"/>
                  </a:moveTo>
                  <a:cubicBezTo>
                    <a:pt x="294" y="2121"/>
                    <a:pt x="783" y="4241"/>
                    <a:pt x="1468" y="6296"/>
                  </a:cubicBezTo>
                  <a:lnTo>
                    <a:pt x="18659" y="6296"/>
                  </a:lnTo>
                  <a:cubicBezTo>
                    <a:pt x="20420" y="6296"/>
                    <a:pt x="21823" y="4893"/>
                    <a:pt x="21823" y="3132"/>
                  </a:cubicBezTo>
                  <a:cubicBezTo>
                    <a:pt x="21823" y="1403"/>
                    <a:pt x="20420" y="0"/>
                    <a:pt x="18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6"/>
            <p:cNvSpPr/>
            <p:nvPr/>
          </p:nvSpPr>
          <p:spPr>
            <a:xfrm>
              <a:off x="-1110369" y="4949735"/>
              <a:ext cx="231371" cy="36233"/>
            </a:xfrm>
            <a:custGeom>
              <a:avLst/>
              <a:gdLst/>
              <a:ahLst/>
              <a:cxnLst/>
              <a:rect l="l" t="t" r="r" b="b"/>
              <a:pathLst>
                <a:path w="40221" h="6296" extrusionOk="0">
                  <a:moveTo>
                    <a:pt x="3132" y="0"/>
                  </a:moveTo>
                  <a:cubicBezTo>
                    <a:pt x="1403" y="0"/>
                    <a:pt x="0" y="1403"/>
                    <a:pt x="0" y="3132"/>
                  </a:cubicBezTo>
                  <a:cubicBezTo>
                    <a:pt x="0" y="4893"/>
                    <a:pt x="1403" y="6296"/>
                    <a:pt x="3132" y="6296"/>
                  </a:cubicBezTo>
                  <a:lnTo>
                    <a:pt x="40220" y="6296"/>
                  </a:lnTo>
                  <a:cubicBezTo>
                    <a:pt x="39535" y="4241"/>
                    <a:pt x="39046" y="2121"/>
                    <a:pt x="38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6"/>
            <p:cNvSpPr/>
            <p:nvPr/>
          </p:nvSpPr>
          <p:spPr>
            <a:xfrm>
              <a:off x="-1092355" y="4813051"/>
              <a:ext cx="312246" cy="92362"/>
            </a:xfrm>
            <a:custGeom>
              <a:avLst/>
              <a:gdLst/>
              <a:ahLst/>
              <a:cxnLst/>
              <a:rect l="l" t="t" r="r" b="b"/>
              <a:pathLst>
                <a:path w="54280" h="16049" extrusionOk="0">
                  <a:moveTo>
                    <a:pt x="1632" y="0"/>
                  </a:moveTo>
                  <a:cubicBezTo>
                    <a:pt x="718" y="0"/>
                    <a:pt x="1" y="718"/>
                    <a:pt x="1" y="1598"/>
                  </a:cubicBezTo>
                  <a:lnTo>
                    <a:pt x="1" y="14451"/>
                  </a:lnTo>
                  <a:cubicBezTo>
                    <a:pt x="1" y="15331"/>
                    <a:pt x="718" y="16049"/>
                    <a:pt x="1632" y="16049"/>
                  </a:cubicBezTo>
                  <a:lnTo>
                    <a:pt x="52682" y="16049"/>
                  </a:lnTo>
                  <a:cubicBezTo>
                    <a:pt x="53562" y="16049"/>
                    <a:pt x="54280" y="15331"/>
                    <a:pt x="54280" y="14451"/>
                  </a:cubicBezTo>
                  <a:lnTo>
                    <a:pt x="54280" y="1598"/>
                  </a:lnTo>
                  <a:cubicBezTo>
                    <a:pt x="54280" y="718"/>
                    <a:pt x="53562" y="0"/>
                    <a:pt x="52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6"/>
            <p:cNvSpPr/>
            <p:nvPr/>
          </p:nvSpPr>
          <p:spPr>
            <a:xfrm>
              <a:off x="-1186387" y="5359231"/>
              <a:ext cx="500462" cy="582895"/>
            </a:xfrm>
            <a:custGeom>
              <a:avLst/>
              <a:gdLst/>
              <a:ahLst/>
              <a:cxnLst/>
              <a:rect l="l" t="t" r="r" b="b"/>
              <a:pathLst>
                <a:path w="86999" h="101285" extrusionOk="0">
                  <a:moveTo>
                    <a:pt x="1" y="0"/>
                  </a:moveTo>
                  <a:lnTo>
                    <a:pt x="1" y="101285"/>
                  </a:lnTo>
                  <a:lnTo>
                    <a:pt x="86998" y="101285"/>
                  </a:lnTo>
                  <a:lnTo>
                    <a:pt x="869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6"/>
            <p:cNvSpPr/>
            <p:nvPr/>
          </p:nvSpPr>
          <p:spPr>
            <a:xfrm>
              <a:off x="-1110469" y="4950821"/>
              <a:ext cx="231371" cy="36233"/>
            </a:xfrm>
            <a:custGeom>
              <a:avLst/>
              <a:gdLst/>
              <a:ahLst/>
              <a:cxnLst/>
              <a:rect l="l" t="t" r="r" b="b"/>
              <a:pathLst>
                <a:path w="40221" h="6296" extrusionOk="0">
                  <a:moveTo>
                    <a:pt x="3132" y="0"/>
                  </a:moveTo>
                  <a:cubicBezTo>
                    <a:pt x="1403" y="0"/>
                    <a:pt x="0" y="1403"/>
                    <a:pt x="0" y="3132"/>
                  </a:cubicBezTo>
                  <a:cubicBezTo>
                    <a:pt x="0" y="4893"/>
                    <a:pt x="1403" y="6296"/>
                    <a:pt x="3132" y="6296"/>
                  </a:cubicBezTo>
                  <a:lnTo>
                    <a:pt x="40220" y="6296"/>
                  </a:lnTo>
                  <a:cubicBezTo>
                    <a:pt x="39535" y="4241"/>
                    <a:pt x="39046" y="2121"/>
                    <a:pt x="38752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6"/>
            <p:cNvSpPr/>
            <p:nvPr/>
          </p:nvSpPr>
          <p:spPr>
            <a:xfrm>
              <a:off x="-887503" y="4950821"/>
              <a:ext cx="125543" cy="36233"/>
            </a:xfrm>
            <a:custGeom>
              <a:avLst/>
              <a:gdLst/>
              <a:ahLst/>
              <a:cxnLst/>
              <a:rect l="l" t="t" r="r" b="b"/>
              <a:pathLst>
                <a:path w="21824" h="6296" extrusionOk="0">
                  <a:moveTo>
                    <a:pt x="0" y="0"/>
                  </a:moveTo>
                  <a:cubicBezTo>
                    <a:pt x="294" y="2121"/>
                    <a:pt x="783" y="4241"/>
                    <a:pt x="1468" y="6296"/>
                  </a:cubicBezTo>
                  <a:lnTo>
                    <a:pt x="18659" y="6296"/>
                  </a:lnTo>
                  <a:cubicBezTo>
                    <a:pt x="20420" y="6296"/>
                    <a:pt x="21823" y="4893"/>
                    <a:pt x="21823" y="3132"/>
                  </a:cubicBezTo>
                  <a:cubicBezTo>
                    <a:pt x="21823" y="1403"/>
                    <a:pt x="20420" y="0"/>
                    <a:pt x="1865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0" name="Google Shape;1960;p36"/>
          <p:cNvSpPr txBox="1">
            <a:spLocks noGrp="1"/>
          </p:cNvSpPr>
          <p:nvPr>
            <p:ph type="title"/>
          </p:nvPr>
        </p:nvSpPr>
        <p:spPr>
          <a:xfrm>
            <a:off x="457200" y="366668"/>
            <a:ext cx="8229600" cy="3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Критерии при выборе молочной продукции</a:t>
            </a:r>
            <a:endParaRPr dirty="0"/>
          </a:p>
        </p:txBody>
      </p:sp>
      <p:sp>
        <p:nvSpPr>
          <p:cNvPr id="1963" name="Google Shape;1963;p36"/>
          <p:cNvSpPr/>
          <p:nvPr/>
        </p:nvSpPr>
        <p:spPr>
          <a:xfrm rot="-5400000" flipH="1">
            <a:off x="4523611" y="1190550"/>
            <a:ext cx="468000" cy="5380800"/>
          </a:xfrm>
          <a:prstGeom prst="round2SameRect">
            <a:avLst>
              <a:gd name="adj1" fmla="val 17604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1971" name="Google Shape;1971;p36"/>
          <p:cNvSpPr txBox="1"/>
          <p:nvPr/>
        </p:nvSpPr>
        <p:spPr>
          <a:xfrm>
            <a:off x="2078354" y="3377098"/>
            <a:ext cx="58436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Цена</a:t>
            </a:r>
            <a:endParaRPr dirty="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973" name="Google Shape;1973;p36"/>
          <p:cNvGrpSpPr/>
          <p:nvPr/>
        </p:nvGrpSpPr>
        <p:grpSpPr>
          <a:xfrm>
            <a:off x="7491310" y="1278000"/>
            <a:ext cx="1195500" cy="468000"/>
            <a:chOff x="7491300" y="1274400"/>
            <a:chExt cx="1195500" cy="468000"/>
          </a:xfrm>
        </p:grpSpPr>
        <p:sp>
          <p:nvSpPr>
            <p:cNvPr id="1974" name="Google Shape;1974;p36"/>
            <p:cNvSpPr/>
            <p:nvPr/>
          </p:nvSpPr>
          <p:spPr>
            <a:xfrm rot="5400000">
              <a:off x="7855050" y="910650"/>
              <a:ext cx="468000" cy="11955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75" name="Google Shape;1975;p36"/>
            <p:cNvSpPr txBox="1"/>
            <p:nvPr/>
          </p:nvSpPr>
          <p:spPr>
            <a:xfrm>
              <a:off x="7527600" y="1334550"/>
              <a:ext cx="1124100" cy="34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dirty="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109</a:t>
              </a:r>
              <a:endParaRPr sz="22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76" name="Google Shape;1976;p36"/>
          <p:cNvGrpSpPr/>
          <p:nvPr/>
        </p:nvGrpSpPr>
        <p:grpSpPr>
          <a:xfrm>
            <a:off x="7491310" y="2079626"/>
            <a:ext cx="1195500" cy="468000"/>
            <a:chOff x="7491300" y="2414875"/>
            <a:chExt cx="1195500" cy="468000"/>
          </a:xfrm>
        </p:grpSpPr>
        <p:sp>
          <p:nvSpPr>
            <p:cNvPr id="1977" name="Google Shape;1977;p36"/>
            <p:cNvSpPr/>
            <p:nvPr/>
          </p:nvSpPr>
          <p:spPr>
            <a:xfrm rot="5400000">
              <a:off x="7855050" y="2051125"/>
              <a:ext cx="468000" cy="11955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78" name="Google Shape;1978;p36"/>
            <p:cNvSpPr txBox="1"/>
            <p:nvPr/>
          </p:nvSpPr>
          <p:spPr>
            <a:xfrm>
              <a:off x="7527600" y="2466752"/>
              <a:ext cx="1124100" cy="34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dirty="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32</a:t>
              </a:r>
              <a:endParaRPr sz="22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79" name="Google Shape;1979;p36"/>
          <p:cNvGrpSpPr/>
          <p:nvPr/>
        </p:nvGrpSpPr>
        <p:grpSpPr>
          <a:xfrm>
            <a:off x="7491310" y="3646950"/>
            <a:ext cx="1195500" cy="468000"/>
            <a:chOff x="7491300" y="3603575"/>
            <a:chExt cx="1195500" cy="468000"/>
          </a:xfrm>
        </p:grpSpPr>
        <p:sp>
          <p:nvSpPr>
            <p:cNvPr id="1980" name="Google Shape;1980;p36"/>
            <p:cNvSpPr/>
            <p:nvPr/>
          </p:nvSpPr>
          <p:spPr>
            <a:xfrm rot="5400000">
              <a:off x="7855050" y="3239825"/>
              <a:ext cx="468000" cy="11955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81" name="Google Shape;1981;p36"/>
            <p:cNvSpPr txBox="1"/>
            <p:nvPr/>
          </p:nvSpPr>
          <p:spPr>
            <a:xfrm>
              <a:off x="7527600" y="3659902"/>
              <a:ext cx="1124100" cy="34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dirty="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107</a:t>
              </a:r>
              <a:endParaRPr sz="22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82" name="Google Shape;1982;p36"/>
          <p:cNvGrpSpPr/>
          <p:nvPr/>
        </p:nvGrpSpPr>
        <p:grpSpPr>
          <a:xfrm>
            <a:off x="2403119" y="3716798"/>
            <a:ext cx="194140" cy="328303"/>
            <a:chOff x="4317909" y="5034789"/>
            <a:chExt cx="130444" cy="220575"/>
          </a:xfrm>
        </p:grpSpPr>
        <p:sp>
          <p:nvSpPr>
            <p:cNvPr id="1983" name="Google Shape;1983;p36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6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6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6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36"/>
          <p:cNvGrpSpPr/>
          <p:nvPr/>
        </p:nvGrpSpPr>
        <p:grpSpPr>
          <a:xfrm>
            <a:off x="2137637" y="3716798"/>
            <a:ext cx="194140" cy="328303"/>
            <a:chOff x="4317909" y="5034789"/>
            <a:chExt cx="130444" cy="220575"/>
          </a:xfrm>
        </p:grpSpPr>
        <p:sp>
          <p:nvSpPr>
            <p:cNvPr id="1988" name="Google Shape;1988;p36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2" name="Google Shape;1992;p36"/>
          <p:cNvGrpSpPr/>
          <p:nvPr/>
        </p:nvGrpSpPr>
        <p:grpSpPr>
          <a:xfrm>
            <a:off x="3199566" y="3716798"/>
            <a:ext cx="194140" cy="328303"/>
            <a:chOff x="3552246" y="5034789"/>
            <a:chExt cx="130444" cy="220575"/>
          </a:xfrm>
        </p:grpSpPr>
        <p:sp>
          <p:nvSpPr>
            <p:cNvPr id="1993" name="Google Shape;1993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p36"/>
          <p:cNvGrpSpPr/>
          <p:nvPr/>
        </p:nvGrpSpPr>
        <p:grpSpPr>
          <a:xfrm>
            <a:off x="3465048" y="3716798"/>
            <a:ext cx="194140" cy="328303"/>
            <a:chOff x="3552246" y="5034789"/>
            <a:chExt cx="130444" cy="220575"/>
          </a:xfrm>
        </p:grpSpPr>
        <p:sp>
          <p:nvSpPr>
            <p:cNvPr id="1996" name="Google Shape;1996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6"/>
          <p:cNvGrpSpPr/>
          <p:nvPr/>
        </p:nvGrpSpPr>
        <p:grpSpPr>
          <a:xfrm>
            <a:off x="3730530" y="3716798"/>
            <a:ext cx="194140" cy="328303"/>
            <a:chOff x="3552246" y="5034789"/>
            <a:chExt cx="130444" cy="220575"/>
          </a:xfrm>
        </p:grpSpPr>
        <p:sp>
          <p:nvSpPr>
            <p:cNvPr id="1999" name="Google Shape;1999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1" name="Google Shape;2001;p36"/>
          <p:cNvGrpSpPr/>
          <p:nvPr/>
        </p:nvGrpSpPr>
        <p:grpSpPr>
          <a:xfrm>
            <a:off x="3996012" y="3716798"/>
            <a:ext cx="194140" cy="328303"/>
            <a:chOff x="3552246" y="5034789"/>
            <a:chExt cx="130444" cy="220575"/>
          </a:xfrm>
        </p:grpSpPr>
        <p:sp>
          <p:nvSpPr>
            <p:cNvPr id="2002" name="Google Shape;2002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4" name="Google Shape;2004;p36"/>
          <p:cNvGrpSpPr/>
          <p:nvPr/>
        </p:nvGrpSpPr>
        <p:grpSpPr>
          <a:xfrm>
            <a:off x="4261494" y="3716798"/>
            <a:ext cx="194140" cy="328303"/>
            <a:chOff x="3552246" y="5034789"/>
            <a:chExt cx="130444" cy="220575"/>
          </a:xfrm>
        </p:grpSpPr>
        <p:sp>
          <p:nvSpPr>
            <p:cNvPr id="2005" name="Google Shape;2005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36"/>
          <p:cNvGrpSpPr/>
          <p:nvPr/>
        </p:nvGrpSpPr>
        <p:grpSpPr>
          <a:xfrm>
            <a:off x="4526976" y="3716798"/>
            <a:ext cx="194140" cy="328303"/>
            <a:chOff x="3552246" y="5034789"/>
            <a:chExt cx="130444" cy="220575"/>
          </a:xfrm>
        </p:grpSpPr>
        <p:sp>
          <p:nvSpPr>
            <p:cNvPr id="2008" name="Google Shape;2008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36"/>
          <p:cNvGrpSpPr/>
          <p:nvPr/>
        </p:nvGrpSpPr>
        <p:grpSpPr>
          <a:xfrm>
            <a:off x="4792458" y="3716798"/>
            <a:ext cx="194140" cy="328303"/>
            <a:chOff x="3552246" y="5034789"/>
            <a:chExt cx="130444" cy="220575"/>
          </a:xfrm>
        </p:grpSpPr>
        <p:sp>
          <p:nvSpPr>
            <p:cNvPr id="2011" name="Google Shape;2011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3" name="Google Shape;2013;p36"/>
          <p:cNvGrpSpPr/>
          <p:nvPr/>
        </p:nvGrpSpPr>
        <p:grpSpPr>
          <a:xfrm>
            <a:off x="5057941" y="3716798"/>
            <a:ext cx="194140" cy="328303"/>
            <a:chOff x="3552246" y="5034789"/>
            <a:chExt cx="130444" cy="220575"/>
          </a:xfrm>
        </p:grpSpPr>
        <p:sp>
          <p:nvSpPr>
            <p:cNvPr id="2014" name="Google Shape;2014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6" name="Google Shape;2016;p36"/>
          <p:cNvGrpSpPr/>
          <p:nvPr/>
        </p:nvGrpSpPr>
        <p:grpSpPr>
          <a:xfrm>
            <a:off x="5323423" y="3716798"/>
            <a:ext cx="194140" cy="328303"/>
            <a:chOff x="3552246" y="5034789"/>
            <a:chExt cx="130444" cy="220575"/>
          </a:xfrm>
        </p:grpSpPr>
        <p:sp>
          <p:nvSpPr>
            <p:cNvPr id="2017" name="Google Shape;2017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9" name="Google Shape;2019;p36"/>
          <p:cNvGrpSpPr/>
          <p:nvPr/>
        </p:nvGrpSpPr>
        <p:grpSpPr>
          <a:xfrm>
            <a:off x="5588905" y="3716798"/>
            <a:ext cx="194140" cy="328303"/>
            <a:chOff x="3552246" y="5034789"/>
            <a:chExt cx="130444" cy="220575"/>
          </a:xfrm>
        </p:grpSpPr>
        <p:sp>
          <p:nvSpPr>
            <p:cNvPr id="2020" name="Google Shape;2020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36"/>
          <p:cNvGrpSpPr/>
          <p:nvPr/>
        </p:nvGrpSpPr>
        <p:grpSpPr>
          <a:xfrm>
            <a:off x="5854387" y="3716798"/>
            <a:ext cx="194140" cy="328303"/>
            <a:chOff x="3552246" y="5034789"/>
            <a:chExt cx="130444" cy="220575"/>
          </a:xfrm>
        </p:grpSpPr>
        <p:sp>
          <p:nvSpPr>
            <p:cNvPr id="2023" name="Google Shape;2023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5" name="Google Shape;2025;p36"/>
          <p:cNvGrpSpPr/>
          <p:nvPr/>
        </p:nvGrpSpPr>
        <p:grpSpPr>
          <a:xfrm>
            <a:off x="6119869" y="3716798"/>
            <a:ext cx="194140" cy="328303"/>
            <a:chOff x="3552246" y="5034789"/>
            <a:chExt cx="130444" cy="220575"/>
          </a:xfrm>
        </p:grpSpPr>
        <p:sp>
          <p:nvSpPr>
            <p:cNvPr id="2026" name="Google Shape;2026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36"/>
          <p:cNvGrpSpPr/>
          <p:nvPr/>
        </p:nvGrpSpPr>
        <p:grpSpPr>
          <a:xfrm>
            <a:off x="6650833" y="3716798"/>
            <a:ext cx="194140" cy="328303"/>
            <a:chOff x="3552246" y="5034789"/>
            <a:chExt cx="130444" cy="220575"/>
          </a:xfrm>
        </p:grpSpPr>
        <p:sp>
          <p:nvSpPr>
            <p:cNvPr id="2029" name="Google Shape;2029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36"/>
          <p:cNvGrpSpPr/>
          <p:nvPr/>
        </p:nvGrpSpPr>
        <p:grpSpPr>
          <a:xfrm>
            <a:off x="6916316" y="3716798"/>
            <a:ext cx="194140" cy="328303"/>
            <a:chOff x="3552246" y="5034789"/>
            <a:chExt cx="130444" cy="220575"/>
          </a:xfrm>
        </p:grpSpPr>
        <p:sp>
          <p:nvSpPr>
            <p:cNvPr id="2032" name="Google Shape;2032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36"/>
          <p:cNvGrpSpPr/>
          <p:nvPr/>
        </p:nvGrpSpPr>
        <p:grpSpPr>
          <a:xfrm>
            <a:off x="6385351" y="3716798"/>
            <a:ext cx="194140" cy="328303"/>
            <a:chOff x="3552246" y="5034789"/>
            <a:chExt cx="130444" cy="220575"/>
          </a:xfrm>
        </p:grpSpPr>
        <p:sp>
          <p:nvSpPr>
            <p:cNvPr id="2035" name="Google Shape;2035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36"/>
          <p:cNvGrpSpPr/>
          <p:nvPr/>
        </p:nvGrpSpPr>
        <p:grpSpPr>
          <a:xfrm>
            <a:off x="7181798" y="3716798"/>
            <a:ext cx="194140" cy="328303"/>
            <a:chOff x="3552246" y="5034789"/>
            <a:chExt cx="130444" cy="220575"/>
          </a:xfrm>
        </p:grpSpPr>
        <p:sp>
          <p:nvSpPr>
            <p:cNvPr id="2038" name="Google Shape;2038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3" name="Google Shape;2193;p36"/>
          <p:cNvGrpSpPr/>
          <p:nvPr/>
        </p:nvGrpSpPr>
        <p:grpSpPr>
          <a:xfrm>
            <a:off x="2934083" y="3716798"/>
            <a:ext cx="194140" cy="328303"/>
            <a:chOff x="4317909" y="5034789"/>
            <a:chExt cx="130444" cy="220575"/>
          </a:xfrm>
        </p:grpSpPr>
        <p:sp>
          <p:nvSpPr>
            <p:cNvPr id="2194" name="Google Shape;2194;p36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8" name="Google Shape;2198;p36"/>
          <p:cNvGrpSpPr/>
          <p:nvPr/>
        </p:nvGrpSpPr>
        <p:grpSpPr>
          <a:xfrm>
            <a:off x="2668601" y="3716798"/>
            <a:ext cx="194140" cy="328303"/>
            <a:chOff x="4317909" y="5034789"/>
            <a:chExt cx="130444" cy="220575"/>
          </a:xfrm>
        </p:grpSpPr>
        <p:sp>
          <p:nvSpPr>
            <p:cNvPr id="2199" name="Google Shape;2199;p36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6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2" name="Группа 2251">
            <a:extLst>
              <a:ext uri="{FF2B5EF4-FFF2-40B4-BE49-F238E27FC236}">
                <a16:creationId xmlns:a16="http://schemas.microsoft.com/office/drawing/2014/main" id="{CE815317-28B2-5A4C-5864-7E21343255F2}"/>
              </a:ext>
            </a:extLst>
          </p:cNvPr>
          <p:cNvGrpSpPr/>
          <p:nvPr/>
        </p:nvGrpSpPr>
        <p:grpSpPr>
          <a:xfrm>
            <a:off x="2067034" y="2082258"/>
            <a:ext cx="5380800" cy="468000"/>
            <a:chOff x="2067211" y="1278000"/>
            <a:chExt cx="5380800" cy="468000"/>
          </a:xfrm>
        </p:grpSpPr>
        <p:sp>
          <p:nvSpPr>
            <p:cNvPr id="1962" name="Google Shape;1962;p36"/>
            <p:cNvSpPr/>
            <p:nvPr/>
          </p:nvSpPr>
          <p:spPr>
            <a:xfrm rot="-5400000" flipH="1">
              <a:off x="4523611" y="-1178400"/>
              <a:ext cx="468000" cy="53808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 dirty="0">
                <a:solidFill>
                  <a:srgbClr val="FFFFFF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  <p:grpSp>
          <p:nvGrpSpPr>
            <p:cNvPr id="2062" name="Google Shape;2062;p36"/>
            <p:cNvGrpSpPr/>
            <p:nvPr/>
          </p:nvGrpSpPr>
          <p:grpSpPr>
            <a:xfrm>
              <a:off x="2403119" y="1347848"/>
              <a:ext cx="194140" cy="328303"/>
              <a:chOff x="4317909" y="5034789"/>
              <a:chExt cx="130444" cy="220575"/>
            </a:xfrm>
          </p:grpSpPr>
          <p:sp>
            <p:nvSpPr>
              <p:cNvPr id="2063" name="Google Shape;2063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7" name="Google Shape;2067;p36"/>
            <p:cNvGrpSpPr/>
            <p:nvPr/>
          </p:nvGrpSpPr>
          <p:grpSpPr>
            <a:xfrm>
              <a:off x="2137637" y="1344248"/>
              <a:ext cx="194140" cy="328303"/>
              <a:chOff x="4317909" y="5034789"/>
              <a:chExt cx="130444" cy="220575"/>
            </a:xfrm>
          </p:grpSpPr>
          <p:sp>
            <p:nvSpPr>
              <p:cNvPr id="2068" name="Google Shape;2068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2" name="Google Shape;2072;p36"/>
            <p:cNvGrpSpPr/>
            <p:nvPr/>
          </p:nvGrpSpPr>
          <p:grpSpPr>
            <a:xfrm>
              <a:off x="2934083" y="1347848"/>
              <a:ext cx="194140" cy="328303"/>
              <a:chOff x="3552246" y="5034789"/>
              <a:chExt cx="130444" cy="220575"/>
            </a:xfrm>
          </p:grpSpPr>
          <p:sp>
            <p:nvSpPr>
              <p:cNvPr id="2073" name="Google Shape;2073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5" name="Google Shape;2075;p36"/>
            <p:cNvGrpSpPr/>
            <p:nvPr/>
          </p:nvGrpSpPr>
          <p:grpSpPr>
            <a:xfrm>
              <a:off x="3199566" y="1347848"/>
              <a:ext cx="194140" cy="328303"/>
              <a:chOff x="3552246" y="5034789"/>
              <a:chExt cx="130444" cy="220575"/>
            </a:xfrm>
          </p:grpSpPr>
          <p:sp>
            <p:nvSpPr>
              <p:cNvPr id="2076" name="Google Shape;2076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8" name="Google Shape;2078;p36"/>
            <p:cNvGrpSpPr/>
            <p:nvPr/>
          </p:nvGrpSpPr>
          <p:grpSpPr>
            <a:xfrm>
              <a:off x="3465048" y="1347848"/>
              <a:ext cx="194140" cy="328303"/>
              <a:chOff x="3552246" y="5034789"/>
              <a:chExt cx="130444" cy="220575"/>
            </a:xfrm>
          </p:grpSpPr>
          <p:sp>
            <p:nvSpPr>
              <p:cNvPr id="2079" name="Google Shape;2079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1" name="Google Shape;2081;p36"/>
            <p:cNvGrpSpPr/>
            <p:nvPr/>
          </p:nvGrpSpPr>
          <p:grpSpPr>
            <a:xfrm>
              <a:off x="3730530" y="1347848"/>
              <a:ext cx="194140" cy="328303"/>
              <a:chOff x="3552246" y="5034789"/>
              <a:chExt cx="130444" cy="220575"/>
            </a:xfrm>
          </p:grpSpPr>
          <p:sp>
            <p:nvSpPr>
              <p:cNvPr id="2082" name="Google Shape;2082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4" name="Google Shape;2084;p36"/>
            <p:cNvGrpSpPr/>
            <p:nvPr/>
          </p:nvGrpSpPr>
          <p:grpSpPr>
            <a:xfrm>
              <a:off x="3996012" y="1347848"/>
              <a:ext cx="194140" cy="328303"/>
              <a:chOff x="3552246" y="5034789"/>
              <a:chExt cx="130444" cy="220575"/>
            </a:xfrm>
          </p:grpSpPr>
          <p:sp>
            <p:nvSpPr>
              <p:cNvPr id="2085" name="Google Shape;2085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7" name="Google Shape;2087;p36"/>
            <p:cNvGrpSpPr/>
            <p:nvPr/>
          </p:nvGrpSpPr>
          <p:grpSpPr>
            <a:xfrm>
              <a:off x="4261494" y="1347848"/>
              <a:ext cx="194140" cy="328303"/>
              <a:chOff x="3552246" y="5034789"/>
              <a:chExt cx="130444" cy="220575"/>
            </a:xfrm>
          </p:grpSpPr>
          <p:sp>
            <p:nvSpPr>
              <p:cNvPr id="2088" name="Google Shape;2088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0" name="Google Shape;2090;p36"/>
            <p:cNvGrpSpPr/>
            <p:nvPr/>
          </p:nvGrpSpPr>
          <p:grpSpPr>
            <a:xfrm>
              <a:off x="4526976" y="1347848"/>
              <a:ext cx="194140" cy="328303"/>
              <a:chOff x="3552246" y="5034789"/>
              <a:chExt cx="130444" cy="220575"/>
            </a:xfrm>
          </p:grpSpPr>
          <p:sp>
            <p:nvSpPr>
              <p:cNvPr id="2091" name="Google Shape;2091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3" name="Google Shape;2093;p36"/>
            <p:cNvGrpSpPr/>
            <p:nvPr/>
          </p:nvGrpSpPr>
          <p:grpSpPr>
            <a:xfrm>
              <a:off x="4792458" y="1347848"/>
              <a:ext cx="194140" cy="328303"/>
              <a:chOff x="3552246" y="5034789"/>
              <a:chExt cx="130444" cy="220575"/>
            </a:xfrm>
          </p:grpSpPr>
          <p:sp>
            <p:nvSpPr>
              <p:cNvPr id="2094" name="Google Shape;2094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6" name="Google Shape;2096;p36"/>
            <p:cNvGrpSpPr/>
            <p:nvPr/>
          </p:nvGrpSpPr>
          <p:grpSpPr>
            <a:xfrm>
              <a:off x="5057941" y="1347848"/>
              <a:ext cx="194140" cy="328303"/>
              <a:chOff x="3552246" y="5034789"/>
              <a:chExt cx="130444" cy="220575"/>
            </a:xfrm>
          </p:grpSpPr>
          <p:sp>
            <p:nvSpPr>
              <p:cNvPr id="2097" name="Google Shape;2097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9" name="Google Shape;2099;p36"/>
            <p:cNvGrpSpPr/>
            <p:nvPr/>
          </p:nvGrpSpPr>
          <p:grpSpPr>
            <a:xfrm>
              <a:off x="5323423" y="1347848"/>
              <a:ext cx="194140" cy="328303"/>
              <a:chOff x="3552246" y="5034789"/>
              <a:chExt cx="130444" cy="220575"/>
            </a:xfrm>
          </p:grpSpPr>
          <p:sp>
            <p:nvSpPr>
              <p:cNvPr id="2100" name="Google Shape;2100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2" name="Google Shape;2102;p36"/>
            <p:cNvGrpSpPr/>
            <p:nvPr/>
          </p:nvGrpSpPr>
          <p:grpSpPr>
            <a:xfrm>
              <a:off x="5588905" y="1347848"/>
              <a:ext cx="194140" cy="328303"/>
              <a:chOff x="3552246" y="5034789"/>
              <a:chExt cx="130444" cy="220575"/>
            </a:xfrm>
          </p:grpSpPr>
          <p:sp>
            <p:nvSpPr>
              <p:cNvPr id="2103" name="Google Shape;2103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5" name="Google Shape;2105;p36"/>
            <p:cNvGrpSpPr/>
            <p:nvPr/>
          </p:nvGrpSpPr>
          <p:grpSpPr>
            <a:xfrm>
              <a:off x="5854387" y="1347848"/>
              <a:ext cx="194140" cy="328303"/>
              <a:chOff x="3552246" y="5034789"/>
              <a:chExt cx="130444" cy="220575"/>
            </a:xfrm>
          </p:grpSpPr>
          <p:sp>
            <p:nvSpPr>
              <p:cNvPr id="2106" name="Google Shape;2106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8" name="Google Shape;2108;p36"/>
            <p:cNvGrpSpPr/>
            <p:nvPr/>
          </p:nvGrpSpPr>
          <p:grpSpPr>
            <a:xfrm>
              <a:off x="6119869" y="1347848"/>
              <a:ext cx="194140" cy="328303"/>
              <a:chOff x="3552246" y="5034789"/>
              <a:chExt cx="130444" cy="220575"/>
            </a:xfrm>
          </p:grpSpPr>
          <p:sp>
            <p:nvSpPr>
              <p:cNvPr id="2109" name="Google Shape;2109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1" name="Google Shape;2111;p36"/>
            <p:cNvGrpSpPr/>
            <p:nvPr/>
          </p:nvGrpSpPr>
          <p:grpSpPr>
            <a:xfrm>
              <a:off x="6650833" y="1347848"/>
              <a:ext cx="194140" cy="328303"/>
              <a:chOff x="3552246" y="5034789"/>
              <a:chExt cx="130444" cy="220575"/>
            </a:xfrm>
          </p:grpSpPr>
          <p:sp>
            <p:nvSpPr>
              <p:cNvPr id="2112" name="Google Shape;2112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4" name="Google Shape;2114;p36"/>
            <p:cNvGrpSpPr/>
            <p:nvPr/>
          </p:nvGrpSpPr>
          <p:grpSpPr>
            <a:xfrm>
              <a:off x="6916316" y="1347848"/>
              <a:ext cx="194140" cy="328303"/>
              <a:chOff x="3552246" y="5034789"/>
              <a:chExt cx="130444" cy="220575"/>
            </a:xfrm>
          </p:grpSpPr>
          <p:sp>
            <p:nvSpPr>
              <p:cNvPr id="2115" name="Google Shape;2115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7" name="Google Shape;2117;p36"/>
            <p:cNvGrpSpPr/>
            <p:nvPr/>
          </p:nvGrpSpPr>
          <p:grpSpPr>
            <a:xfrm>
              <a:off x="6385351" y="1347848"/>
              <a:ext cx="194140" cy="328303"/>
              <a:chOff x="3552246" y="5034789"/>
              <a:chExt cx="130444" cy="220575"/>
            </a:xfrm>
          </p:grpSpPr>
          <p:sp>
            <p:nvSpPr>
              <p:cNvPr id="2118" name="Google Shape;2118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0" name="Google Shape;2120;p36"/>
            <p:cNvGrpSpPr/>
            <p:nvPr/>
          </p:nvGrpSpPr>
          <p:grpSpPr>
            <a:xfrm>
              <a:off x="7181798" y="1347848"/>
              <a:ext cx="194140" cy="328303"/>
              <a:chOff x="3552246" y="5034789"/>
              <a:chExt cx="130444" cy="220575"/>
            </a:xfrm>
          </p:grpSpPr>
          <p:sp>
            <p:nvSpPr>
              <p:cNvPr id="2121" name="Google Shape;2121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3" name="Google Shape;2203;p36"/>
            <p:cNvGrpSpPr/>
            <p:nvPr/>
          </p:nvGrpSpPr>
          <p:grpSpPr>
            <a:xfrm>
              <a:off x="2668601" y="1347848"/>
              <a:ext cx="194140" cy="328303"/>
              <a:chOff x="4317909" y="5034789"/>
              <a:chExt cx="130444" cy="220575"/>
            </a:xfrm>
          </p:grpSpPr>
          <p:sp>
            <p:nvSpPr>
              <p:cNvPr id="2204" name="Google Shape;220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9" name="Google Shape;2209;p36"/>
          <p:cNvSpPr txBox="1"/>
          <p:nvPr/>
        </p:nvSpPr>
        <p:spPr>
          <a:xfrm>
            <a:off x="457134" y="3087500"/>
            <a:ext cx="140847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Milk</a:t>
            </a:r>
            <a:endParaRPr sz="2200" dirty="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" name="Google Shape;1961;p36">
            <a:extLst>
              <a:ext uri="{FF2B5EF4-FFF2-40B4-BE49-F238E27FC236}">
                <a16:creationId xmlns:a16="http://schemas.microsoft.com/office/drawing/2014/main" id="{36DB8F3F-8493-B5AA-D798-9AB63C53F911}"/>
              </a:ext>
            </a:extLst>
          </p:cNvPr>
          <p:cNvSpPr/>
          <p:nvPr/>
        </p:nvSpPr>
        <p:spPr>
          <a:xfrm rot="-5400000" flipH="1">
            <a:off x="4523434" y="423868"/>
            <a:ext cx="468000" cy="5380800"/>
          </a:xfrm>
          <a:prstGeom prst="round2SameRect">
            <a:avLst>
              <a:gd name="adj1" fmla="val 17604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grpSp>
        <p:nvGrpSpPr>
          <p:cNvPr id="3" name="Google Shape;1976;p36">
            <a:extLst>
              <a:ext uri="{FF2B5EF4-FFF2-40B4-BE49-F238E27FC236}">
                <a16:creationId xmlns:a16="http://schemas.microsoft.com/office/drawing/2014/main" id="{82332A59-88C3-1C6D-A053-298792912839}"/>
              </a:ext>
            </a:extLst>
          </p:cNvPr>
          <p:cNvGrpSpPr/>
          <p:nvPr/>
        </p:nvGrpSpPr>
        <p:grpSpPr>
          <a:xfrm>
            <a:off x="7491133" y="2880268"/>
            <a:ext cx="1195500" cy="468000"/>
            <a:chOff x="7491300" y="2414875"/>
            <a:chExt cx="1195500" cy="468000"/>
          </a:xfrm>
        </p:grpSpPr>
        <p:sp>
          <p:nvSpPr>
            <p:cNvPr id="4" name="Google Shape;1977;p36">
              <a:extLst>
                <a:ext uri="{FF2B5EF4-FFF2-40B4-BE49-F238E27FC236}">
                  <a16:creationId xmlns:a16="http://schemas.microsoft.com/office/drawing/2014/main" id="{93B79DFC-C6FB-C079-D7BE-D6D3A51E3094}"/>
                </a:ext>
              </a:extLst>
            </p:cNvPr>
            <p:cNvSpPr/>
            <p:nvPr/>
          </p:nvSpPr>
          <p:spPr>
            <a:xfrm rot="5400000">
              <a:off x="7855050" y="2051125"/>
              <a:ext cx="468000" cy="11955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" name="Google Shape;1978;p36">
              <a:extLst>
                <a:ext uri="{FF2B5EF4-FFF2-40B4-BE49-F238E27FC236}">
                  <a16:creationId xmlns:a16="http://schemas.microsoft.com/office/drawing/2014/main" id="{685E1E7F-FF4A-E01E-27AE-6F2041B6124F}"/>
                </a:ext>
              </a:extLst>
            </p:cNvPr>
            <p:cNvSpPr txBox="1"/>
            <p:nvPr/>
          </p:nvSpPr>
          <p:spPr>
            <a:xfrm>
              <a:off x="7527600" y="2466752"/>
              <a:ext cx="1124100" cy="34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dirty="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146</a:t>
              </a:r>
              <a:endParaRPr sz="22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" name="Google Shape;2040;p36">
            <a:extLst>
              <a:ext uri="{FF2B5EF4-FFF2-40B4-BE49-F238E27FC236}">
                <a16:creationId xmlns:a16="http://schemas.microsoft.com/office/drawing/2014/main" id="{A68C652A-1BCA-F138-31C1-04BF541BAD5C}"/>
              </a:ext>
            </a:extLst>
          </p:cNvPr>
          <p:cNvGrpSpPr/>
          <p:nvPr/>
        </p:nvGrpSpPr>
        <p:grpSpPr>
          <a:xfrm>
            <a:off x="2402942" y="2950116"/>
            <a:ext cx="194140" cy="328303"/>
            <a:chOff x="4317909" y="5034789"/>
            <a:chExt cx="130444" cy="220575"/>
          </a:xfrm>
        </p:grpSpPr>
        <p:sp>
          <p:nvSpPr>
            <p:cNvPr id="7" name="Google Shape;2041;p36">
              <a:extLst>
                <a:ext uri="{FF2B5EF4-FFF2-40B4-BE49-F238E27FC236}">
                  <a16:creationId xmlns:a16="http://schemas.microsoft.com/office/drawing/2014/main" id="{2069EFC3-5379-4296-FFD8-46BE6298960F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42;p36">
              <a:extLst>
                <a:ext uri="{FF2B5EF4-FFF2-40B4-BE49-F238E27FC236}">
                  <a16:creationId xmlns:a16="http://schemas.microsoft.com/office/drawing/2014/main" id="{688F72F0-AFD6-7D2D-EEA1-A35527C9749B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43;p36">
              <a:extLst>
                <a:ext uri="{FF2B5EF4-FFF2-40B4-BE49-F238E27FC236}">
                  <a16:creationId xmlns:a16="http://schemas.microsoft.com/office/drawing/2014/main" id="{6A98ECBD-A2B2-A247-0C1D-EF90ACE2BF0B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44;p36">
              <a:extLst>
                <a:ext uri="{FF2B5EF4-FFF2-40B4-BE49-F238E27FC236}">
                  <a16:creationId xmlns:a16="http://schemas.microsoft.com/office/drawing/2014/main" id="{61964D43-2C84-C37C-7C51-5430EC09E499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045;p36">
            <a:extLst>
              <a:ext uri="{FF2B5EF4-FFF2-40B4-BE49-F238E27FC236}">
                <a16:creationId xmlns:a16="http://schemas.microsoft.com/office/drawing/2014/main" id="{5C95C778-8E18-FBFC-567D-1CF5027F008C}"/>
              </a:ext>
            </a:extLst>
          </p:cNvPr>
          <p:cNvGrpSpPr/>
          <p:nvPr/>
        </p:nvGrpSpPr>
        <p:grpSpPr>
          <a:xfrm>
            <a:off x="2137460" y="2950116"/>
            <a:ext cx="194140" cy="328303"/>
            <a:chOff x="4317909" y="5034789"/>
            <a:chExt cx="130444" cy="220575"/>
          </a:xfrm>
        </p:grpSpPr>
        <p:sp>
          <p:nvSpPr>
            <p:cNvPr id="12" name="Google Shape;2046;p36">
              <a:extLst>
                <a:ext uri="{FF2B5EF4-FFF2-40B4-BE49-F238E27FC236}">
                  <a16:creationId xmlns:a16="http://schemas.microsoft.com/office/drawing/2014/main" id="{B6565955-1F30-56CA-30A3-3AD35EFE6691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47;p36">
              <a:extLst>
                <a:ext uri="{FF2B5EF4-FFF2-40B4-BE49-F238E27FC236}">
                  <a16:creationId xmlns:a16="http://schemas.microsoft.com/office/drawing/2014/main" id="{3ACFD1D0-557C-A89C-D463-DACAC74F6153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8;p36">
              <a:extLst>
                <a:ext uri="{FF2B5EF4-FFF2-40B4-BE49-F238E27FC236}">
                  <a16:creationId xmlns:a16="http://schemas.microsoft.com/office/drawing/2014/main" id="{B5946B1A-E1B3-AFFE-25F7-02FC04797ACF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9;p36">
              <a:extLst>
                <a:ext uri="{FF2B5EF4-FFF2-40B4-BE49-F238E27FC236}">
                  <a16:creationId xmlns:a16="http://schemas.microsoft.com/office/drawing/2014/main" id="{4152D964-D38F-6169-D40F-6E8B259F835A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2050;p36">
            <a:extLst>
              <a:ext uri="{FF2B5EF4-FFF2-40B4-BE49-F238E27FC236}">
                <a16:creationId xmlns:a16="http://schemas.microsoft.com/office/drawing/2014/main" id="{9BCC6471-0BFF-6DE9-2AFD-65CE9D3ABC06}"/>
              </a:ext>
            </a:extLst>
          </p:cNvPr>
          <p:cNvGrpSpPr/>
          <p:nvPr/>
        </p:nvGrpSpPr>
        <p:grpSpPr>
          <a:xfrm>
            <a:off x="6650656" y="2950116"/>
            <a:ext cx="194140" cy="328303"/>
            <a:chOff x="3552246" y="5034789"/>
            <a:chExt cx="130444" cy="220575"/>
          </a:xfrm>
        </p:grpSpPr>
        <p:sp>
          <p:nvSpPr>
            <p:cNvPr id="17" name="Google Shape;2051;p36">
              <a:extLst>
                <a:ext uri="{FF2B5EF4-FFF2-40B4-BE49-F238E27FC236}">
                  <a16:creationId xmlns:a16="http://schemas.microsoft.com/office/drawing/2014/main" id="{D5CCE6F2-1C55-DEBA-244E-48B236BA007C}"/>
                </a:ext>
              </a:extLst>
            </p:cNvPr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2;p36">
              <a:extLst>
                <a:ext uri="{FF2B5EF4-FFF2-40B4-BE49-F238E27FC236}">
                  <a16:creationId xmlns:a16="http://schemas.microsoft.com/office/drawing/2014/main" id="{A918AF36-F0BB-AC77-86C7-4B562585A590}"/>
                </a:ext>
              </a:extLst>
            </p:cNvPr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2053;p36">
            <a:extLst>
              <a:ext uri="{FF2B5EF4-FFF2-40B4-BE49-F238E27FC236}">
                <a16:creationId xmlns:a16="http://schemas.microsoft.com/office/drawing/2014/main" id="{5AA69D9C-9F12-D52E-9ED8-E884FF28B8B6}"/>
              </a:ext>
            </a:extLst>
          </p:cNvPr>
          <p:cNvGrpSpPr/>
          <p:nvPr/>
        </p:nvGrpSpPr>
        <p:grpSpPr>
          <a:xfrm>
            <a:off x="6916139" y="2950116"/>
            <a:ext cx="194140" cy="328303"/>
            <a:chOff x="3552246" y="5034789"/>
            <a:chExt cx="130444" cy="220575"/>
          </a:xfrm>
        </p:grpSpPr>
        <p:sp>
          <p:nvSpPr>
            <p:cNvPr id="20" name="Google Shape;2054;p36">
              <a:extLst>
                <a:ext uri="{FF2B5EF4-FFF2-40B4-BE49-F238E27FC236}">
                  <a16:creationId xmlns:a16="http://schemas.microsoft.com/office/drawing/2014/main" id="{36F1CD6E-DD74-4804-4FC2-3757EF7C6C07}"/>
                </a:ext>
              </a:extLst>
            </p:cNvPr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55;p36">
              <a:extLst>
                <a:ext uri="{FF2B5EF4-FFF2-40B4-BE49-F238E27FC236}">
                  <a16:creationId xmlns:a16="http://schemas.microsoft.com/office/drawing/2014/main" id="{9364E0EC-5FA6-FD59-9EEC-84BCD6262750}"/>
                </a:ext>
              </a:extLst>
            </p:cNvPr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056;p36">
            <a:extLst>
              <a:ext uri="{FF2B5EF4-FFF2-40B4-BE49-F238E27FC236}">
                <a16:creationId xmlns:a16="http://schemas.microsoft.com/office/drawing/2014/main" id="{D626F05B-D72D-A194-1DD3-2A588235AAAB}"/>
              </a:ext>
            </a:extLst>
          </p:cNvPr>
          <p:cNvGrpSpPr/>
          <p:nvPr/>
        </p:nvGrpSpPr>
        <p:grpSpPr>
          <a:xfrm>
            <a:off x="6385174" y="2950116"/>
            <a:ext cx="194140" cy="328303"/>
            <a:chOff x="3552246" y="5034789"/>
            <a:chExt cx="130444" cy="220575"/>
          </a:xfrm>
        </p:grpSpPr>
        <p:sp>
          <p:nvSpPr>
            <p:cNvPr id="23" name="Google Shape;2057;p36">
              <a:extLst>
                <a:ext uri="{FF2B5EF4-FFF2-40B4-BE49-F238E27FC236}">
                  <a16:creationId xmlns:a16="http://schemas.microsoft.com/office/drawing/2014/main" id="{B8C6AF71-A96D-7554-0FF6-407E83842A24}"/>
                </a:ext>
              </a:extLst>
            </p:cNvPr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58;p36">
              <a:extLst>
                <a:ext uri="{FF2B5EF4-FFF2-40B4-BE49-F238E27FC236}">
                  <a16:creationId xmlns:a16="http://schemas.microsoft.com/office/drawing/2014/main" id="{EBD9AD8E-203B-6D16-0904-8059696327BF}"/>
                </a:ext>
              </a:extLst>
            </p:cNvPr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059;p36">
            <a:extLst>
              <a:ext uri="{FF2B5EF4-FFF2-40B4-BE49-F238E27FC236}">
                <a16:creationId xmlns:a16="http://schemas.microsoft.com/office/drawing/2014/main" id="{594C6653-6F15-3952-5D30-A824C36AEE25}"/>
              </a:ext>
            </a:extLst>
          </p:cNvPr>
          <p:cNvGrpSpPr/>
          <p:nvPr/>
        </p:nvGrpSpPr>
        <p:grpSpPr>
          <a:xfrm>
            <a:off x="7181621" y="2950116"/>
            <a:ext cx="194140" cy="328303"/>
            <a:chOff x="3552246" y="5034789"/>
            <a:chExt cx="130444" cy="220575"/>
          </a:xfrm>
        </p:grpSpPr>
        <p:sp>
          <p:nvSpPr>
            <p:cNvPr id="26" name="Google Shape;2060;p36">
              <a:extLst>
                <a:ext uri="{FF2B5EF4-FFF2-40B4-BE49-F238E27FC236}">
                  <a16:creationId xmlns:a16="http://schemas.microsoft.com/office/drawing/2014/main" id="{56F47658-BB08-098F-64BC-2A14567870ED}"/>
                </a:ext>
              </a:extLst>
            </p:cNvPr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61;p36">
              <a:extLst>
                <a:ext uri="{FF2B5EF4-FFF2-40B4-BE49-F238E27FC236}">
                  <a16:creationId xmlns:a16="http://schemas.microsoft.com/office/drawing/2014/main" id="{43CB77DB-8FF0-6D1D-C74D-A46717588C83}"/>
                </a:ext>
              </a:extLst>
            </p:cNvPr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123;p36">
            <a:extLst>
              <a:ext uri="{FF2B5EF4-FFF2-40B4-BE49-F238E27FC236}">
                <a16:creationId xmlns:a16="http://schemas.microsoft.com/office/drawing/2014/main" id="{832CD057-C70D-186A-2FB9-457333603A39}"/>
              </a:ext>
            </a:extLst>
          </p:cNvPr>
          <p:cNvGrpSpPr/>
          <p:nvPr/>
        </p:nvGrpSpPr>
        <p:grpSpPr>
          <a:xfrm>
            <a:off x="2933906" y="2950116"/>
            <a:ext cx="194140" cy="328303"/>
            <a:chOff x="4317909" y="5034789"/>
            <a:chExt cx="130444" cy="220575"/>
          </a:xfrm>
        </p:grpSpPr>
        <p:sp>
          <p:nvSpPr>
            <p:cNvPr id="29" name="Google Shape;2124;p36">
              <a:extLst>
                <a:ext uri="{FF2B5EF4-FFF2-40B4-BE49-F238E27FC236}">
                  <a16:creationId xmlns:a16="http://schemas.microsoft.com/office/drawing/2014/main" id="{B348E6AC-4603-E176-689D-53A97E2223BB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25;p36">
              <a:extLst>
                <a:ext uri="{FF2B5EF4-FFF2-40B4-BE49-F238E27FC236}">
                  <a16:creationId xmlns:a16="http://schemas.microsoft.com/office/drawing/2014/main" id="{47DACDB0-57D6-1E5F-228C-FBCCBEE16278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26;p36">
              <a:extLst>
                <a:ext uri="{FF2B5EF4-FFF2-40B4-BE49-F238E27FC236}">
                  <a16:creationId xmlns:a16="http://schemas.microsoft.com/office/drawing/2014/main" id="{34C402B2-107A-D8E1-8EEC-6D31528770B1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27;p36">
              <a:extLst>
                <a:ext uri="{FF2B5EF4-FFF2-40B4-BE49-F238E27FC236}">
                  <a16:creationId xmlns:a16="http://schemas.microsoft.com/office/drawing/2014/main" id="{5F46179A-C634-E6B4-BA67-5724C5E86885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128;p36">
            <a:extLst>
              <a:ext uri="{FF2B5EF4-FFF2-40B4-BE49-F238E27FC236}">
                <a16:creationId xmlns:a16="http://schemas.microsoft.com/office/drawing/2014/main" id="{F8A3DA32-806D-80D5-9EE5-A31DAF1AFB6B}"/>
              </a:ext>
            </a:extLst>
          </p:cNvPr>
          <p:cNvGrpSpPr/>
          <p:nvPr/>
        </p:nvGrpSpPr>
        <p:grpSpPr>
          <a:xfrm>
            <a:off x="2668424" y="2950116"/>
            <a:ext cx="194140" cy="328303"/>
            <a:chOff x="4317909" y="5034789"/>
            <a:chExt cx="130444" cy="220575"/>
          </a:xfrm>
        </p:grpSpPr>
        <p:sp>
          <p:nvSpPr>
            <p:cNvPr id="34" name="Google Shape;2129;p36">
              <a:extLst>
                <a:ext uri="{FF2B5EF4-FFF2-40B4-BE49-F238E27FC236}">
                  <a16:creationId xmlns:a16="http://schemas.microsoft.com/office/drawing/2014/main" id="{AAC5509F-3D7F-ADC5-3BA4-BA2150C18ADA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30;p36">
              <a:extLst>
                <a:ext uri="{FF2B5EF4-FFF2-40B4-BE49-F238E27FC236}">
                  <a16:creationId xmlns:a16="http://schemas.microsoft.com/office/drawing/2014/main" id="{1A2FC4DF-27AB-44F2-37FE-2C79E5B0B52F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31;p36">
              <a:extLst>
                <a:ext uri="{FF2B5EF4-FFF2-40B4-BE49-F238E27FC236}">
                  <a16:creationId xmlns:a16="http://schemas.microsoft.com/office/drawing/2014/main" id="{25BC1BBF-F521-1D3D-9C2B-A16B55FD58ED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32;p36">
              <a:extLst>
                <a:ext uri="{FF2B5EF4-FFF2-40B4-BE49-F238E27FC236}">
                  <a16:creationId xmlns:a16="http://schemas.microsoft.com/office/drawing/2014/main" id="{34190F79-2432-51DC-1B03-36E257D541FC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133;p36">
            <a:extLst>
              <a:ext uri="{FF2B5EF4-FFF2-40B4-BE49-F238E27FC236}">
                <a16:creationId xmlns:a16="http://schemas.microsoft.com/office/drawing/2014/main" id="{F70F4491-DEED-1269-013D-6C66585687FB}"/>
              </a:ext>
            </a:extLst>
          </p:cNvPr>
          <p:cNvGrpSpPr/>
          <p:nvPr/>
        </p:nvGrpSpPr>
        <p:grpSpPr>
          <a:xfrm>
            <a:off x="3464871" y="2950116"/>
            <a:ext cx="194140" cy="328303"/>
            <a:chOff x="4317909" y="5034789"/>
            <a:chExt cx="130444" cy="220575"/>
          </a:xfrm>
        </p:grpSpPr>
        <p:sp>
          <p:nvSpPr>
            <p:cNvPr id="39" name="Google Shape;2134;p36">
              <a:extLst>
                <a:ext uri="{FF2B5EF4-FFF2-40B4-BE49-F238E27FC236}">
                  <a16:creationId xmlns:a16="http://schemas.microsoft.com/office/drawing/2014/main" id="{D79EDC7C-A274-59D8-FBA6-890CD7BA868A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35;p36">
              <a:extLst>
                <a:ext uri="{FF2B5EF4-FFF2-40B4-BE49-F238E27FC236}">
                  <a16:creationId xmlns:a16="http://schemas.microsoft.com/office/drawing/2014/main" id="{48DFE16F-C851-D354-695A-79DE24B72501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36;p36">
              <a:extLst>
                <a:ext uri="{FF2B5EF4-FFF2-40B4-BE49-F238E27FC236}">
                  <a16:creationId xmlns:a16="http://schemas.microsoft.com/office/drawing/2014/main" id="{D1ACFAB7-FFEB-2518-1CDC-491A83097197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37;p36">
              <a:extLst>
                <a:ext uri="{FF2B5EF4-FFF2-40B4-BE49-F238E27FC236}">
                  <a16:creationId xmlns:a16="http://schemas.microsoft.com/office/drawing/2014/main" id="{C6D9D5B9-3061-81A1-0420-B3FF9B73F795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138;p36">
            <a:extLst>
              <a:ext uri="{FF2B5EF4-FFF2-40B4-BE49-F238E27FC236}">
                <a16:creationId xmlns:a16="http://schemas.microsoft.com/office/drawing/2014/main" id="{D5D8B197-5ED3-BFA0-7585-9E6955A5BFFA}"/>
              </a:ext>
            </a:extLst>
          </p:cNvPr>
          <p:cNvGrpSpPr/>
          <p:nvPr/>
        </p:nvGrpSpPr>
        <p:grpSpPr>
          <a:xfrm>
            <a:off x="3199389" y="2950116"/>
            <a:ext cx="194140" cy="328303"/>
            <a:chOff x="4317909" y="5034789"/>
            <a:chExt cx="130444" cy="220575"/>
          </a:xfrm>
        </p:grpSpPr>
        <p:sp>
          <p:nvSpPr>
            <p:cNvPr id="44" name="Google Shape;2139;p36">
              <a:extLst>
                <a:ext uri="{FF2B5EF4-FFF2-40B4-BE49-F238E27FC236}">
                  <a16:creationId xmlns:a16="http://schemas.microsoft.com/office/drawing/2014/main" id="{6A74AC4F-DDB2-5026-E2EC-D96C227D672C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40;p36">
              <a:extLst>
                <a:ext uri="{FF2B5EF4-FFF2-40B4-BE49-F238E27FC236}">
                  <a16:creationId xmlns:a16="http://schemas.microsoft.com/office/drawing/2014/main" id="{7BE3643F-7598-136A-F9DA-C06D338BCE41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41;p36">
              <a:extLst>
                <a:ext uri="{FF2B5EF4-FFF2-40B4-BE49-F238E27FC236}">
                  <a16:creationId xmlns:a16="http://schemas.microsoft.com/office/drawing/2014/main" id="{32ACEEF0-F94B-DEF8-543E-CB84945B1433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42;p36">
              <a:extLst>
                <a:ext uri="{FF2B5EF4-FFF2-40B4-BE49-F238E27FC236}">
                  <a16:creationId xmlns:a16="http://schemas.microsoft.com/office/drawing/2014/main" id="{3C91D4BA-4611-136F-F228-7CEF94CEFC3B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143;p36">
            <a:extLst>
              <a:ext uri="{FF2B5EF4-FFF2-40B4-BE49-F238E27FC236}">
                <a16:creationId xmlns:a16="http://schemas.microsoft.com/office/drawing/2014/main" id="{87595C4B-0A79-C381-455E-6FF216171D83}"/>
              </a:ext>
            </a:extLst>
          </p:cNvPr>
          <p:cNvGrpSpPr/>
          <p:nvPr/>
        </p:nvGrpSpPr>
        <p:grpSpPr>
          <a:xfrm>
            <a:off x="3995835" y="2950116"/>
            <a:ext cx="194140" cy="328303"/>
            <a:chOff x="4317909" y="5034789"/>
            <a:chExt cx="130444" cy="220575"/>
          </a:xfrm>
        </p:grpSpPr>
        <p:sp>
          <p:nvSpPr>
            <p:cNvPr id="49" name="Google Shape;2144;p36">
              <a:extLst>
                <a:ext uri="{FF2B5EF4-FFF2-40B4-BE49-F238E27FC236}">
                  <a16:creationId xmlns:a16="http://schemas.microsoft.com/office/drawing/2014/main" id="{1A1C81DE-D5A9-9C84-1907-49C9F1FD4EE1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45;p36">
              <a:extLst>
                <a:ext uri="{FF2B5EF4-FFF2-40B4-BE49-F238E27FC236}">
                  <a16:creationId xmlns:a16="http://schemas.microsoft.com/office/drawing/2014/main" id="{D6DB052E-7C45-F5C1-BB43-33FBE8309F70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46;p36">
              <a:extLst>
                <a:ext uri="{FF2B5EF4-FFF2-40B4-BE49-F238E27FC236}">
                  <a16:creationId xmlns:a16="http://schemas.microsoft.com/office/drawing/2014/main" id="{B49B8AAB-190D-C481-0F2E-78C7F2106F54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47;p36">
              <a:extLst>
                <a:ext uri="{FF2B5EF4-FFF2-40B4-BE49-F238E27FC236}">
                  <a16:creationId xmlns:a16="http://schemas.microsoft.com/office/drawing/2014/main" id="{C157455B-FF58-E315-DE53-7905BBE45478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148;p36">
            <a:extLst>
              <a:ext uri="{FF2B5EF4-FFF2-40B4-BE49-F238E27FC236}">
                <a16:creationId xmlns:a16="http://schemas.microsoft.com/office/drawing/2014/main" id="{600AA30B-F7C4-A15E-B6F6-14C6E52A581A}"/>
              </a:ext>
            </a:extLst>
          </p:cNvPr>
          <p:cNvGrpSpPr/>
          <p:nvPr/>
        </p:nvGrpSpPr>
        <p:grpSpPr>
          <a:xfrm>
            <a:off x="3730353" y="2950116"/>
            <a:ext cx="194140" cy="328303"/>
            <a:chOff x="4317909" y="5034789"/>
            <a:chExt cx="130444" cy="220575"/>
          </a:xfrm>
        </p:grpSpPr>
        <p:sp>
          <p:nvSpPr>
            <p:cNvPr id="54" name="Google Shape;2149;p36">
              <a:extLst>
                <a:ext uri="{FF2B5EF4-FFF2-40B4-BE49-F238E27FC236}">
                  <a16:creationId xmlns:a16="http://schemas.microsoft.com/office/drawing/2014/main" id="{322761DB-46E1-153B-198C-BF0205F3451D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50;p36">
              <a:extLst>
                <a:ext uri="{FF2B5EF4-FFF2-40B4-BE49-F238E27FC236}">
                  <a16:creationId xmlns:a16="http://schemas.microsoft.com/office/drawing/2014/main" id="{F2F99842-1F5D-AF46-E569-66F85D9901C1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51;p36">
              <a:extLst>
                <a:ext uri="{FF2B5EF4-FFF2-40B4-BE49-F238E27FC236}">
                  <a16:creationId xmlns:a16="http://schemas.microsoft.com/office/drawing/2014/main" id="{EB3D46D2-8D81-D78F-BCD9-CAEB4D0C83AD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52;p36">
              <a:extLst>
                <a:ext uri="{FF2B5EF4-FFF2-40B4-BE49-F238E27FC236}">
                  <a16:creationId xmlns:a16="http://schemas.microsoft.com/office/drawing/2014/main" id="{9C28BF2E-3286-B707-F11A-4EE9325687A9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2153;p36">
            <a:extLst>
              <a:ext uri="{FF2B5EF4-FFF2-40B4-BE49-F238E27FC236}">
                <a16:creationId xmlns:a16="http://schemas.microsoft.com/office/drawing/2014/main" id="{5A29BC8D-387B-2D3A-C0AE-595D90B3AF4C}"/>
              </a:ext>
            </a:extLst>
          </p:cNvPr>
          <p:cNvGrpSpPr/>
          <p:nvPr/>
        </p:nvGrpSpPr>
        <p:grpSpPr>
          <a:xfrm>
            <a:off x="4526799" y="2950116"/>
            <a:ext cx="194140" cy="328303"/>
            <a:chOff x="4317909" y="5034789"/>
            <a:chExt cx="130444" cy="220575"/>
          </a:xfrm>
        </p:grpSpPr>
        <p:sp>
          <p:nvSpPr>
            <p:cNvPr id="59" name="Google Shape;2154;p36">
              <a:extLst>
                <a:ext uri="{FF2B5EF4-FFF2-40B4-BE49-F238E27FC236}">
                  <a16:creationId xmlns:a16="http://schemas.microsoft.com/office/drawing/2014/main" id="{13A9E540-803C-82EB-6150-2EB7F3DC1855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55;p36">
              <a:extLst>
                <a:ext uri="{FF2B5EF4-FFF2-40B4-BE49-F238E27FC236}">
                  <a16:creationId xmlns:a16="http://schemas.microsoft.com/office/drawing/2014/main" id="{13C6CA93-E948-B264-85A5-112753F416C2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56;p36">
              <a:extLst>
                <a:ext uri="{FF2B5EF4-FFF2-40B4-BE49-F238E27FC236}">
                  <a16:creationId xmlns:a16="http://schemas.microsoft.com/office/drawing/2014/main" id="{E219D63E-BC70-C580-EEE7-C0C5DE00F691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57;p36">
              <a:extLst>
                <a:ext uri="{FF2B5EF4-FFF2-40B4-BE49-F238E27FC236}">
                  <a16:creationId xmlns:a16="http://schemas.microsoft.com/office/drawing/2014/main" id="{D220E037-538F-DFD4-C9A2-9460B74B64A7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2158;p36">
            <a:extLst>
              <a:ext uri="{FF2B5EF4-FFF2-40B4-BE49-F238E27FC236}">
                <a16:creationId xmlns:a16="http://schemas.microsoft.com/office/drawing/2014/main" id="{97C4AF18-4605-2602-BF1E-BE14ABE05E33}"/>
              </a:ext>
            </a:extLst>
          </p:cNvPr>
          <p:cNvGrpSpPr/>
          <p:nvPr/>
        </p:nvGrpSpPr>
        <p:grpSpPr>
          <a:xfrm>
            <a:off x="4261317" y="2950116"/>
            <a:ext cx="194140" cy="328303"/>
            <a:chOff x="4317909" y="5034789"/>
            <a:chExt cx="130444" cy="220575"/>
          </a:xfrm>
        </p:grpSpPr>
        <p:sp>
          <p:nvSpPr>
            <p:cNvPr id="1920" name="Google Shape;2159;p36">
              <a:extLst>
                <a:ext uri="{FF2B5EF4-FFF2-40B4-BE49-F238E27FC236}">
                  <a16:creationId xmlns:a16="http://schemas.microsoft.com/office/drawing/2014/main" id="{337A2DDB-28EF-2540-40F0-7BC73BDC032E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60;p36">
              <a:extLst>
                <a:ext uri="{FF2B5EF4-FFF2-40B4-BE49-F238E27FC236}">
                  <a16:creationId xmlns:a16="http://schemas.microsoft.com/office/drawing/2014/main" id="{AE5FC7E3-37A5-C589-48E8-80E003B3E4F2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61;p36">
              <a:extLst>
                <a:ext uri="{FF2B5EF4-FFF2-40B4-BE49-F238E27FC236}">
                  <a16:creationId xmlns:a16="http://schemas.microsoft.com/office/drawing/2014/main" id="{3656E8D1-AC05-12B7-3D62-E23F6877855E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62;p36">
              <a:extLst>
                <a:ext uri="{FF2B5EF4-FFF2-40B4-BE49-F238E27FC236}">
                  <a16:creationId xmlns:a16="http://schemas.microsoft.com/office/drawing/2014/main" id="{F1B38471-7B95-39F1-85F5-4EE7AF1A057E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4" name="Google Shape;2163;p36">
            <a:extLst>
              <a:ext uri="{FF2B5EF4-FFF2-40B4-BE49-F238E27FC236}">
                <a16:creationId xmlns:a16="http://schemas.microsoft.com/office/drawing/2014/main" id="{51E55ADF-42F1-30D6-B1DA-107FEBFE3B77}"/>
              </a:ext>
            </a:extLst>
          </p:cNvPr>
          <p:cNvGrpSpPr/>
          <p:nvPr/>
        </p:nvGrpSpPr>
        <p:grpSpPr>
          <a:xfrm>
            <a:off x="5057764" y="2950116"/>
            <a:ext cx="194140" cy="328303"/>
            <a:chOff x="4317909" y="5034789"/>
            <a:chExt cx="130444" cy="220575"/>
          </a:xfrm>
        </p:grpSpPr>
        <p:sp>
          <p:nvSpPr>
            <p:cNvPr id="1925" name="Google Shape;2164;p36">
              <a:extLst>
                <a:ext uri="{FF2B5EF4-FFF2-40B4-BE49-F238E27FC236}">
                  <a16:creationId xmlns:a16="http://schemas.microsoft.com/office/drawing/2014/main" id="{B1E2391A-E898-6890-7C56-98FF18018E6D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65;p36">
              <a:extLst>
                <a:ext uri="{FF2B5EF4-FFF2-40B4-BE49-F238E27FC236}">
                  <a16:creationId xmlns:a16="http://schemas.microsoft.com/office/drawing/2014/main" id="{3A7FF0AB-A55C-91D5-FDC5-1B98BA1AFF4B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66;p36">
              <a:extLst>
                <a:ext uri="{FF2B5EF4-FFF2-40B4-BE49-F238E27FC236}">
                  <a16:creationId xmlns:a16="http://schemas.microsoft.com/office/drawing/2014/main" id="{7B0B231A-C351-3623-A24E-82669A21C4DE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67;p36">
              <a:extLst>
                <a:ext uri="{FF2B5EF4-FFF2-40B4-BE49-F238E27FC236}">
                  <a16:creationId xmlns:a16="http://schemas.microsoft.com/office/drawing/2014/main" id="{366DC002-7567-AD07-E90B-91E71044C707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2168;p36">
            <a:extLst>
              <a:ext uri="{FF2B5EF4-FFF2-40B4-BE49-F238E27FC236}">
                <a16:creationId xmlns:a16="http://schemas.microsoft.com/office/drawing/2014/main" id="{DE9D9664-BFAA-FCB1-EFB6-000DB7CBFD70}"/>
              </a:ext>
            </a:extLst>
          </p:cNvPr>
          <p:cNvGrpSpPr/>
          <p:nvPr/>
        </p:nvGrpSpPr>
        <p:grpSpPr>
          <a:xfrm>
            <a:off x="4792281" y="2950116"/>
            <a:ext cx="194140" cy="328303"/>
            <a:chOff x="4317909" y="5034789"/>
            <a:chExt cx="130444" cy="220575"/>
          </a:xfrm>
        </p:grpSpPr>
        <p:sp>
          <p:nvSpPr>
            <p:cNvPr id="1930" name="Google Shape;2169;p36">
              <a:extLst>
                <a:ext uri="{FF2B5EF4-FFF2-40B4-BE49-F238E27FC236}">
                  <a16:creationId xmlns:a16="http://schemas.microsoft.com/office/drawing/2014/main" id="{43523A9D-D2AE-2ED2-47E4-651006AF540B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70;p36">
              <a:extLst>
                <a:ext uri="{FF2B5EF4-FFF2-40B4-BE49-F238E27FC236}">
                  <a16:creationId xmlns:a16="http://schemas.microsoft.com/office/drawing/2014/main" id="{6FB3644F-6580-714F-E209-431895ECECA1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71;p36">
              <a:extLst>
                <a:ext uri="{FF2B5EF4-FFF2-40B4-BE49-F238E27FC236}">
                  <a16:creationId xmlns:a16="http://schemas.microsoft.com/office/drawing/2014/main" id="{86980C61-27B5-26BF-52FC-8769D766A4B9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72;p36">
              <a:extLst>
                <a:ext uri="{FF2B5EF4-FFF2-40B4-BE49-F238E27FC236}">
                  <a16:creationId xmlns:a16="http://schemas.microsoft.com/office/drawing/2014/main" id="{F1F87A46-C251-89A1-20BE-F174C54A16CF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2173;p36">
            <a:extLst>
              <a:ext uri="{FF2B5EF4-FFF2-40B4-BE49-F238E27FC236}">
                <a16:creationId xmlns:a16="http://schemas.microsoft.com/office/drawing/2014/main" id="{8FE1EDFA-4111-D895-1440-E3C710057F38}"/>
              </a:ext>
            </a:extLst>
          </p:cNvPr>
          <p:cNvGrpSpPr/>
          <p:nvPr/>
        </p:nvGrpSpPr>
        <p:grpSpPr>
          <a:xfrm>
            <a:off x="5588728" y="2950116"/>
            <a:ext cx="194140" cy="328303"/>
            <a:chOff x="4317909" y="5034789"/>
            <a:chExt cx="130444" cy="220575"/>
          </a:xfrm>
        </p:grpSpPr>
        <p:sp>
          <p:nvSpPr>
            <p:cNvPr id="1935" name="Google Shape;2174;p36">
              <a:extLst>
                <a:ext uri="{FF2B5EF4-FFF2-40B4-BE49-F238E27FC236}">
                  <a16:creationId xmlns:a16="http://schemas.microsoft.com/office/drawing/2014/main" id="{D5448EA2-6945-2BAD-78EC-0CAB8AF9601C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75;p36">
              <a:extLst>
                <a:ext uri="{FF2B5EF4-FFF2-40B4-BE49-F238E27FC236}">
                  <a16:creationId xmlns:a16="http://schemas.microsoft.com/office/drawing/2014/main" id="{516F5CA4-056E-7A03-2342-72A6960D39F2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76;p36">
              <a:extLst>
                <a:ext uri="{FF2B5EF4-FFF2-40B4-BE49-F238E27FC236}">
                  <a16:creationId xmlns:a16="http://schemas.microsoft.com/office/drawing/2014/main" id="{81EE01B0-6513-C7BA-B414-99F529F2ADED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77;p36">
              <a:extLst>
                <a:ext uri="{FF2B5EF4-FFF2-40B4-BE49-F238E27FC236}">
                  <a16:creationId xmlns:a16="http://schemas.microsoft.com/office/drawing/2014/main" id="{FD817C4E-A83D-7349-729D-14409EA7EB69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2178;p36">
            <a:extLst>
              <a:ext uri="{FF2B5EF4-FFF2-40B4-BE49-F238E27FC236}">
                <a16:creationId xmlns:a16="http://schemas.microsoft.com/office/drawing/2014/main" id="{1FB41326-1908-980F-CED8-5B95CBA6771D}"/>
              </a:ext>
            </a:extLst>
          </p:cNvPr>
          <p:cNvGrpSpPr/>
          <p:nvPr/>
        </p:nvGrpSpPr>
        <p:grpSpPr>
          <a:xfrm>
            <a:off x="5323246" y="2950116"/>
            <a:ext cx="194140" cy="328303"/>
            <a:chOff x="4317909" y="5034789"/>
            <a:chExt cx="130444" cy="220575"/>
          </a:xfrm>
        </p:grpSpPr>
        <p:sp>
          <p:nvSpPr>
            <p:cNvPr id="1940" name="Google Shape;2179;p36">
              <a:extLst>
                <a:ext uri="{FF2B5EF4-FFF2-40B4-BE49-F238E27FC236}">
                  <a16:creationId xmlns:a16="http://schemas.microsoft.com/office/drawing/2014/main" id="{F0AB7B37-0384-86C8-936E-4D3413FC01A2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2180;p36">
              <a:extLst>
                <a:ext uri="{FF2B5EF4-FFF2-40B4-BE49-F238E27FC236}">
                  <a16:creationId xmlns:a16="http://schemas.microsoft.com/office/drawing/2014/main" id="{FE9CDE4D-3447-8328-A69E-C8408CC2B507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181;p36">
              <a:extLst>
                <a:ext uri="{FF2B5EF4-FFF2-40B4-BE49-F238E27FC236}">
                  <a16:creationId xmlns:a16="http://schemas.microsoft.com/office/drawing/2014/main" id="{98351F0B-06D6-A091-36E3-BB1CFECC8D85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182;p36">
              <a:extLst>
                <a:ext uri="{FF2B5EF4-FFF2-40B4-BE49-F238E27FC236}">
                  <a16:creationId xmlns:a16="http://schemas.microsoft.com/office/drawing/2014/main" id="{7D38EBF1-A626-74E5-12D1-0CCDA5A27924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2183;p36">
            <a:extLst>
              <a:ext uri="{FF2B5EF4-FFF2-40B4-BE49-F238E27FC236}">
                <a16:creationId xmlns:a16="http://schemas.microsoft.com/office/drawing/2014/main" id="{A31A10A1-BC1F-C813-7352-F773DEF9177C}"/>
              </a:ext>
            </a:extLst>
          </p:cNvPr>
          <p:cNvGrpSpPr/>
          <p:nvPr/>
        </p:nvGrpSpPr>
        <p:grpSpPr>
          <a:xfrm>
            <a:off x="6119692" y="2950116"/>
            <a:ext cx="194140" cy="328303"/>
            <a:chOff x="4317909" y="5034789"/>
            <a:chExt cx="130444" cy="220575"/>
          </a:xfrm>
        </p:grpSpPr>
        <p:sp>
          <p:nvSpPr>
            <p:cNvPr id="1945" name="Google Shape;2184;p36">
              <a:extLst>
                <a:ext uri="{FF2B5EF4-FFF2-40B4-BE49-F238E27FC236}">
                  <a16:creationId xmlns:a16="http://schemas.microsoft.com/office/drawing/2014/main" id="{EE4B450D-560A-C513-27AA-003DAE4DCB84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185;p36">
              <a:extLst>
                <a:ext uri="{FF2B5EF4-FFF2-40B4-BE49-F238E27FC236}">
                  <a16:creationId xmlns:a16="http://schemas.microsoft.com/office/drawing/2014/main" id="{42EF164A-F63B-2929-1C7A-0A67528DD61D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2186;p36">
              <a:extLst>
                <a:ext uri="{FF2B5EF4-FFF2-40B4-BE49-F238E27FC236}">
                  <a16:creationId xmlns:a16="http://schemas.microsoft.com/office/drawing/2014/main" id="{B2ADD52F-DAB9-8B3D-CC06-793EBA82A917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2187;p36">
              <a:extLst>
                <a:ext uri="{FF2B5EF4-FFF2-40B4-BE49-F238E27FC236}">
                  <a16:creationId xmlns:a16="http://schemas.microsoft.com/office/drawing/2014/main" id="{A70F2070-37D1-7A6A-FE24-DD656884BD26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2188;p36">
            <a:extLst>
              <a:ext uri="{FF2B5EF4-FFF2-40B4-BE49-F238E27FC236}">
                <a16:creationId xmlns:a16="http://schemas.microsoft.com/office/drawing/2014/main" id="{E903F075-FE08-4228-07CC-EFD602AEAC13}"/>
              </a:ext>
            </a:extLst>
          </p:cNvPr>
          <p:cNvGrpSpPr/>
          <p:nvPr/>
        </p:nvGrpSpPr>
        <p:grpSpPr>
          <a:xfrm>
            <a:off x="5854210" y="2950116"/>
            <a:ext cx="194140" cy="328303"/>
            <a:chOff x="4317909" y="5034789"/>
            <a:chExt cx="130444" cy="220575"/>
          </a:xfrm>
        </p:grpSpPr>
        <p:sp>
          <p:nvSpPr>
            <p:cNvPr id="2211" name="Google Shape;2189;p36">
              <a:extLst>
                <a:ext uri="{FF2B5EF4-FFF2-40B4-BE49-F238E27FC236}">
                  <a16:creationId xmlns:a16="http://schemas.microsoft.com/office/drawing/2014/main" id="{666BF4AF-6D4E-4286-A54C-D94B9FE5E644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190;p36">
              <a:extLst>
                <a:ext uri="{FF2B5EF4-FFF2-40B4-BE49-F238E27FC236}">
                  <a16:creationId xmlns:a16="http://schemas.microsoft.com/office/drawing/2014/main" id="{21711349-2DA6-E9A9-1E91-952EB350DD17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191;p36">
              <a:extLst>
                <a:ext uri="{FF2B5EF4-FFF2-40B4-BE49-F238E27FC236}">
                  <a16:creationId xmlns:a16="http://schemas.microsoft.com/office/drawing/2014/main" id="{30DA9136-3A63-0711-C670-C5D05EF81195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192;p36">
              <a:extLst>
                <a:ext uri="{FF2B5EF4-FFF2-40B4-BE49-F238E27FC236}">
                  <a16:creationId xmlns:a16="http://schemas.microsoft.com/office/drawing/2014/main" id="{DD3CDB58-1AD6-2848-41CF-50212408C512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1" name="Группа 2250">
            <a:extLst>
              <a:ext uri="{FF2B5EF4-FFF2-40B4-BE49-F238E27FC236}">
                <a16:creationId xmlns:a16="http://schemas.microsoft.com/office/drawing/2014/main" id="{21EDA366-300A-A185-80AB-4268AA105774}"/>
              </a:ext>
            </a:extLst>
          </p:cNvPr>
          <p:cNvGrpSpPr/>
          <p:nvPr/>
        </p:nvGrpSpPr>
        <p:grpSpPr>
          <a:xfrm>
            <a:off x="2067033" y="927492"/>
            <a:ext cx="5380800" cy="817493"/>
            <a:chOff x="2067211" y="1730133"/>
            <a:chExt cx="5380800" cy="817493"/>
          </a:xfrm>
        </p:grpSpPr>
        <p:sp>
          <p:nvSpPr>
            <p:cNvPr id="1961" name="Google Shape;1961;p36"/>
            <p:cNvSpPr/>
            <p:nvPr/>
          </p:nvSpPr>
          <p:spPr>
            <a:xfrm rot="-5400000" flipH="1">
              <a:off x="4523611" y="-376774"/>
              <a:ext cx="468000" cy="53808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 dirty="0">
                <a:solidFill>
                  <a:srgbClr val="FFFFFF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  <p:grpSp>
          <p:nvGrpSpPr>
            <p:cNvPr id="2040" name="Google Shape;2040;p36"/>
            <p:cNvGrpSpPr/>
            <p:nvPr/>
          </p:nvGrpSpPr>
          <p:grpSpPr>
            <a:xfrm>
              <a:off x="2403119" y="2149474"/>
              <a:ext cx="194140" cy="328303"/>
              <a:chOff x="4317909" y="5034789"/>
              <a:chExt cx="130444" cy="220575"/>
            </a:xfrm>
          </p:grpSpPr>
          <p:sp>
            <p:nvSpPr>
              <p:cNvPr id="2041" name="Google Shape;2041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5" name="Google Shape;2045;p36"/>
            <p:cNvGrpSpPr/>
            <p:nvPr/>
          </p:nvGrpSpPr>
          <p:grpSpPr>
            <a:xfrm>
              <a:off x="2137637" y="2149474"/>
              <a:ext cx="194140" cy="328303"/>
              <a:chOff x="4317909" y="5034789"/>
              <a:chExt cx="130444" cy="220575"/>
            </a:xfrm>
          </p:grpSpPr>
          <p:sp>
            <p:nvSpPr>
              <p:cNvPr id="2046" name="Google Shape;2046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0" name="Google Shape;2050;p36"/>
            <p:cNvGrpSpPr/>
            <p:nvPr/>
          </p:nvGrpSpPr>
          <p:grpSpPr>
            <a:xfrm>
              <a:off x="6650833" y="2149474"/>
              <a:ext cx="194140" cy="328303"/>
              <a:chOff x="3552246" y="5034789"/>
              <a:chExt cx="130444" cy="220575"/>
            </a:xfrm>
          </p:grpSpPr>
          <p:sp>
            <p:nvSpPr>
              <p:cNvPr id="2051" name="Google Shape;2051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3" name="Google Shape;2053;p36"/>
            <p:cNvGrpSpPr/>
            <p:nvPr/>
          </p:nvGrpSpPr>
          <p:grpSpPr>
            <a:xfrm>
              <a:off x="6916316" y="2149474"/>
              <a:ext cx="194140" cy="328303"/>
              <a:chOff x="3552246" y="5034789"/>
              <a:chExt cx="130444" cy="220575"/>
            </a:xfrm>
          </p:grpSpPr>
          <p:sp>
            <p:nvSpPr>
              <p:cNvPr id="2054" name="Google Shape;2054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6" name="Google Shape;2056;p36"/>
            <p:cNvGrpSpPr/>
            <p:nvPr/>
          </p:nvGrpSpPr>
          <p:grpSpPr>
            <a:xfrm>
              <a:off x="6385351" y="2149474"/>
              <a:ext cx="194140" cy="328303"/>
              <a:chOff x="3552246" y="5034789"/>
              <a:chExt cx="130444" cy="220575"/>
            </a:xfrm>
          </p:grpSpPr>
          <p:sp>
            <p:nvSpPr>
              <p:cNvPr id="2057" name="Google Shape;2057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9" name="Google Shape;2059;p36"/>
            <p:cNvGrpSpPr/>
            <p:nvPr/>
          </p:nvGrpSpPr>
          <p:grpSpPr>
            <a:xfrm>
              <a:off x="7181798" y="2149474"/>
              <a:ext cx="194140" cy="328303"/>
              <a:chOff x="3552246" y="5034789"/>
              <a:chExt cx="130444" cy="220575"/>
            </a:xfrm>
          </p:grpSpPr>
          <p:sp>
            <p:nvSpPr>
              <p:cNvPr id="2060" name="Google Shape;2060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3" name="Google Shape;2123;p36"/>
            <p:cNvGrpSpPr/>
            <p:nvPr/>
          </p:nvGrpSpPr>
          <p:grpSpPr>
            <a:xfrm>
              <a:off x="2934083" y="2149474"/>
              <a:ext cx="194140" cy="328303"/>
              <a:chOff x="4317909" y="5034789"/>
              <a:chExt cx="130444" cy="220575"/>
            </a:xfrm>
          </p:grpSpPr>
          <p:sp>
            <p:nvSpPr>
              <p:cNvPr id="2124" name="Google Shape;212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8" name="Google Shape;2128;p36"/>
            <p:cNvGrpSpPr/>
            <p:nvPr/>
          </p:nvGrpSpPr>
          <p:grpSpPr>
            <a:xfrm>
              <a:off x="2668601" y="2149474"/>
              <a:ext cx="194140" cy="328303"/>
              <a:chOff x="4317909" y="5034789"/>
              <a:chExt cx="130444" cy="220575"/>
            </a:xfrm>
          </p:grpSpPr>
          <p:sp>
            <p:nvSpPr>
              <p:cNvPr id="2129" name="Google Shape;212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3" name="Google Shape;2133;p36"/>
            <p:cNvGrpSpPr/>
            <p:nvPr/>
          </p:nvGrpSpPr>
          <p:grpSpPr>
            <a:xfrm>
              <a:off x="3465048" y="2149474"/>
              <a:ext cx="194140" cy="328303"/>
              <a:chOff x="4317909" y="5034789"/>
              <a:chExt cx="130444" cy="220575"/>
            </a:xfrm>
          </p:grpSpPr>
          <p:sp>
            <p:nvSpPr>
              <p:cNvPr id="2134" name="Google Shape;213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8" name="Google Shape;2138;p36"/>
            <p:cNvGrpSpPr/>
            <p:nvPr/>
          </p:nvGrpSpPr>
          <p:grpSpPr>
            <a:xfrm>
              <a:off x="3199566" y="2149474"/>
              <a:ext cx="194140" cy="328303"/>
              <a:chOff x="4317909" y="5034789"/>
              <a:chExt cx="130444" cy="220575"/>
            </a:xfrm>
          </p:grpSpPr>
          <p:sp>
            <p:nvSpPr>
              <p:cNvPr id="2139" name="Google Shape;213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3" name="Google Shape;2143;p36"/>
            <p:cNvGrpSpPr/>
            <p:nvPr/>
          </p:nvGrpSpPr>
          <p:grpSpPr>
            <a:xfrm>
              <a:off x="3996012" y="2149474"/>
              <a:ext cx="194140" cy="328303"/>
              <a:chOff x="4317909" y="5034789"/>
              <a:chExt cx="130444" cy="220575"/>
            </a:xfrm>
          </p:grpSpPr>
          <p:sp>
            <p:nvSpPr>
              <p:cNvPr id="2144" name="Google Shape;214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8" name="Google Shape;2148;p36"/>
            <p:cNvGrpSpPr/>
            <p:nvPr/>
          </p:nvGrpSpPr>
          <p:grpSpPr>
            <a:xfrm>
              <a:off x="3730530" y="2149474"/>
              <a:ext cx="194140" cy="328303"/>
              <a:chOff x="4317909" y="5034789"/>
              <a:chExt cx="130444" cy="220575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3" name="Google Shape;2153;p36"/>
            <p:cNvGrpSpPr/>
            <p:nvPr/>
          </p:nvGrpSpPr>
          <p:grpSpPr>
            <a:xfrm>
              <a:off x="4526976" y="2149474"/>
              <a:ext cx="194140" cy="328303"/>
              <a:chOff x="4317909" y="5034789"/>
              <a:chExt cx="130444" cy="220575"/>
            </a:xfrm>
          </p:grpSpPr>
          <p:sp>
            <p:nvSpPr>
              <p:cNvPr id="2154" name="Google Shape;215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8" name="Google Shape;2158;p36"/>
            <p:cNvGrpSpPr/>
            <p:nvPr/>
          </p:nvGrpSpPr>
          <p:grpSpPr>
            <a:xfrm>
              <a:off x="4261494" y="2149474"/>
              <a:ext cx="194140" cy="328303"/>
              <a:chOff x="4317909" y="5034789"/>
              <a:chExt cx="130444" cy="220575"/>
            </a:xfrm>
          </p:grpSpPr>
          <p:sp>
            <p:nvSpPr>
              <p:cNvPr id="2159" name="Google Shape;215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3" name="Google Shape;2163;p36"/>
            <p:cNvGrpSpPr/>
            <p:nvPr/>
          </p:nvGrpSpPr>
          <p:grpSpPr>
            <a:xfrm>
              <a:off x="5057941" y="2149474"/>
              <a:ext cx="194140" cy="328303"/>
              <a:chOff x="4317909" y="5034789"/>
              <a:chExt cx="130444" cy="220575"/>
            </a:xfrm>
          </p:grpSpPr>
          <p:sp>
            <p:nvSpPr>
              <p:cNvPr id="2164" name="Google Shape;216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8" name="Google Shape;2168;p36"/>
            <p:cNvGrpSpPr/>
            <p:nvPr/>
          </p:nvGrpSpPr>
          <p:grpSpPr>
            <a:xfrm>
              <a:off x="4792458" y="2149474"/>
              <a:ext cx="194140" cy="328303"/>
              <a:chOff x="4317909" y="5034789"/>
              <a:chExt cx="130444" cy="220575"/>
            </a:xfrm>
          </p:grpSpPr>
          <p:sp>
            <p:nvSpPr>
              <p:cNvPr id="2169" name="Google Shape;216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3" name="Google Shape;2173;p36"/>
            <p:cNvGrpSpPr/>
            <p:nvPr/>
          </p:nvGrpSpPr>
          <p:grpSpPr>
            <a:xfrm>
              <a:off x="5588905" y="2149474"/>
              <a:ext cx="194140" cy="328303"/>
              <a:chOff x="4317909" y="5034789"/>
              <a:chExt cx="130444" cy="220575"/>
            </a:xfrm>
          </p:grpSpPr>
          <p:sp>
            <p:nvSpPr>
              <p:cNvPr id="2174" name="Google Shape;217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8" name="Google Shape;2178;p36"/>
            <p:cNvGrpSpPr/>
            <p:nvPr/>
          </p:nvGrpSpPr>
          <p:grpSpPr>
            <a:xfrm>
              <a:off x="5323423" y="2149474"/>
              <a:ext cx="194140" cy="328303"/>
              <a:chOff x="4317909" y="5034789"/>
              <a:chExt cx="130444" cy="220575"/>
            </a:xfrm>
          </p:grpSpPr>
          <p:sp>
            <p:nvSpPr>
              <p:cNvPr id="2179" name="Google Shape;217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3" name="Google Shape;2183;p36"/>
            <p:cNvGrpSpPr/>
            <p:nvPr/>
          </p:nvGrpSpPr>
          <p:grpSpPr>
            <a:xfrm>
              <a:off x="6119869" y="2149474"/>
              <a:ext cx="194140" cy="328303"/>
              <a:chOff x="4317909" y="5034789"/>
              <a:chExt cx="130444" cy="220575"/>
            </a:xfrm>
          </p:grpSpPr>
          <p:sp>
            <p:nvSpPr>
              <p:cNvPr id="2184" name="Google Shape;218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8" name="Google Shape;2188;p36"/>
            <p:cNvGrpSpPr/>
            <p:nvPr/>
          </p:nvGrpSpPr>
          <p:grpSpPr>
            <a:xfrm>
              <a:off x="5854387" y="2149474"/>
              <a:ext cx="194140" cy="328303"/>
              <a:chOff x="4317909" y="5034789"/>
              <a:chExt cx="130444" cy="220575"/>
            </a:xfrm>
          </p:grpSpPr>
          <p:sp>
            <p:nvSpPr>
              <p:cNvPr id="2189" name="Google Shape;218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5" name="Google Shape;1971;p36">
              <a:extLst>
                <a:ext uri="{FF2B5EF4-FFF2-40B4-BE49-F238E27FC236}">
                  <a16:creationId xmlns:a16="http://schemas.microsoft.com/office/drawing/2014/main" id="{7BA13A28-F8D2-8F07-87A9-CCE47763593E}"/>
                </a:ext>
              </a:extLst>
            </p:cNvPr>
            <p:cNvSpPr txBox="1"/>
            <p:nvPr/>
          </p:nvSpPr>
          <p:spPr>
            <a:xfrm>
              <a:off x="2078532" y="1730133"/>
              <a:ext cx="3283985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dirty="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Натуральный состав</a:t>
              </a:r>
              <a:endParaRPr dirty="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216" name="Google Shape;1971;p36">
            <a:extLst>
              <a:ext uri="{FF2B5EF4-FFF2-40B4-BE49-F238E27FC236}">
                <a16:creationId xmlns:a16="http://schemas.microsoft.com/office/drawing/2014/main" id="{97124E08-D0C0-2A67-B5BE-664D4E171F2F}"/>
              </a:ext>
            </a:extLst>
          </p:cNvPr>
          <p:cNvSpPr txBox="1"/>
          <p:nvPr/>
        </p:nvSpPr>
        <p:spPr>
          <a:xfrm>
            <a:off x="2087773" y="1791874"/>
            <a:ext cx="328398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Упаковка и дизайн</a:t>
            </a:r>
            <a:endParaRPr dirty="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17" name="Google Shape;1971;p36">
            <a:extLst>
              <a:ext uri="{FF2B5EF4-FFF2-40B4-BE49-F238E27FC236}">
                <a16:creationId xmlns:a16="http://schemas.microsoft.com/office/drawing/2014/main" id="{F6EF6269-6717-DE71-397D-4BC93572F021}"/>
              </a:ext>
            </a:extLst>
          </p:cNvPr>
          <p:cNvSpPr txBox="1"/>
          <p:nvPr/>
        </p:nvSpPr>
        <p:spPr>
          <a:xfrm>
            <a:off x="2062138" y="2588015"/>
            <a:ext cx="328398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Срок годности</a:t>
            </a:r>
            <a:endParaRPr dirty="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253" name="Google Shape;2183;p36">
            <a:extLst>
              <a:ext uri="{FF2B5EF4-FFF2-40B4-BE49-F238E27FC236}">
                <a16:creationId xmlns:a16="http://schemas.microsoft.com/office/drawing/2014/main" id="{9780C513-8413-68E7-8E69-F6B55753D303}"/>
              </a:ext>
            </a:extLst>
          </p:cNvPr>
          <p:cNvGrpSpPr/>
          <p:nvPr/>
        </p:nvGrpSpPr>
        <p:grpSpPr>
          <a:xfrm>
            <a:off x="6383913" y="2958753"/>
            <a:ext cx="194140" cy="328303"/>
            <a:chOff x="4317909" y="5034789"/>
            <a:chExt cx="130444" cy="220575"/>
          </a:xfrm>
        </p:grpSpPr>
        <p:sp>
          <p:nvSpPr>
            <p:cNvPr id="2254" name="Google Shape;2184;p36">
              <a:extLst>
                <a:ext uri="{FF2B5EF4-FFF2-40B4-BE49-F238E27FC236}">
                  <a16:creationId xmlns:a16="http://schemas.microsoft.com/office/drawing/2014/main" id="{3DB536E5-94F0-E748-2526-7D6389C37EFF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185;p36">
              <a:extLst>
                <a:ext uri="{FF2B5EF4-FFF2-40B4-BE49-F238E27FC236}">
                  <a16:creationId xmlns:a16="http://schemas.microsoft.com/office/drawing/2014/main" id="{94C831CB-70CE-1479-9A38-4DBCBF691868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186;p36">
              <a:extLst>
                <a:ext uri="{FF2B5EF4-FFF2-40B4-BE49-F238E27FC236}">
                  <a16:creationId xmlns:a16="http://schemas.microsoft.com/office/drawing/2014/main" id="{1CCCA51D-887D-B5D2-1E42-C3FCFAA37D13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187;p36">
              <a:extLst>
                <a:ext uri="{FF2B5EF4-FFF2-40B4-BE49-F238E27FC236}">
                  <a16:creationId xmlns:a16="http://schemas.microsoft.com/office/drawing/2014/main" id="{6D578BDA-7FE3-564D-0971-C6B0929B67ED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8" name="Google Shape;2183;p36">
            <a:extLst>
              <a:ext uri="{FF2B5EF4-FFF2-40B4-BE49-F238E27FC236}">
                <a16:creationId xmlns:a16="http://schemas.microsoft.com/office/drawing/2014/main" id="{850EEC36-26AC-0663-706A-E7C3C556EFBB}"/>
              </a:ext>
            </a:extLst>
          </p:cNvPr>
          <p:cNvGrpSpPr/>
          <p:nvPr/>
        </p:nvGrpSpPr>
        <p:grpSpPr>
          <a:xfrm>
            <a:off x="6645155" y="2950115"/>
            <a:ext cx="194140" cy="328303"/>
            <a:chOff x="4317909" y="5034789"/>
            <a:chExt cx="130444" cy="220575"/>
          </a:xfrm>
        </p:grpSpPr>
        <p:sp>
          <p:nvSpPr>
            <p:cNvPr id="2259" name="Google Shape;2184;p36">
              <a:extLst>
                <a:ext uri="{FF2B5EF4-FFF2-40B4-BE49-F238E27FC236}">
                  <a16:creationId xmlns:a16="http://schemas.microsoft.com/office/drawing/2014/main" id="{B8927189-474C-68FD-E4F7-010705488379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185;p36">
              <a:extLst>
                <a:ext uri="{FF2B5EF4-FFF2-40B4-BE49-F238E27FC236}">
                  <a16:creationId xmlns:a16="http://schemas.microsoft.com/office/drawing/2014/main" id="{4CFB38A4-022B-F5FB-6B4A-AF7B98B4A290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186;p36">
              <a:extLst>
                <a:ext uri="{FF2B5EF4-FFF2-40B4-BE49-F238E27FC236}">
                  <a16:creationId xmlns:a16="http://schemas.microsoft.com/office/drawing/2014/main" id="{795A0B21-74B3-EF8E-C6E3-01D70D1CDE36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187;p36">
              <a:extLst>
                <a:ext uri="{FF2B5EF4-FFF2-40B4-BE49-F238E27FC236}">
                  <a16:creationId xmlns:a16="http://schemas.microsoft.com/office/drawing/2014/main" id="{FC6333EB-8AE3-1FFA-E1AD-64FEC4AC93A5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3" name="Google Shape;2183;p36">
            <a:extLst>
              <a:ext uri="{FF2B5EF4-FFF2-40B4-BE49-F238E27FC236}">
                <a16:creationId xmlns:a16="http://schemas.microsoft.com/office/drawing/2014/main" id="{89A65C51-485F-89B0-939C-A1E127E0165A}"/>
              </a:ext>
            </a:extLst>
          </p:cNvPr>
          <p:cNvGrpSpPr/>
          <p:nvPr/>
        </p:nvGrpSpPr>
        <p:grpSpPr>
          <a:xfrm>
            <a:off x="2933813" y="2153762"/>
            <a:ext cx="194140" cy="328303"/>
            <a:chOff x="4317909" y="5034789"/>
            <a:chExt cx="130444" cy="220575"/>
          </a:xfrm>
        </p:grpSpPr>
        <p:sp>
          <p:nvSpPr>
            <p:cNvPr id="2264" name="Google Shape;2184;p36">
              <a:extLst>
                <a:ext uri="{FF2B5EF4-FFF2-40B4-BE49-F238E27FC236}">
                  <a16:creationId xmlns:a16="http://schemas.microsoft.com/office/drawing/2014/main" id="{2DAD1E28-1AFE-6A7E-3A97-84D67AEC2AD1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185;p36">
              <a:extLst>
                <a:ext uri="{FF2B5EF4-FFF2-40B4-BE49-F238E27FC236}">
                  <a16:creationId xmlns:a16="http://schemas.microsoft.com/office/drawing/2014/main" id="{5EAE1CC5-A005-4DB4-1435-E6DCC456118C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186;p36">
              <a:extLst>
                <a:ext uri="{FF2B5EF4-FFF2-40B4-BE49-F238E27FC236}">
                  <a16:creationId xmlns:a16="http://schemas.microsoft.com/office/drawing/2014/main" id="{8482F503-2403-90A2-6577-201FF052FC91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187;p36">
              <a:extLst>
                <a:ext uri="{FF2B5EF4-FFF2-40B4-BE49-F238E27FC236}">
                  <a16:creationId xmlns:a16="http://schemas.microsoft.com/office/drawing/2014/main" id="{D3A4E9C8-3059-F710-A959-FE19C04E3815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183;p36">
            <a:extLst>
              <a:ext uri="{FF2B5EF4-FFF2-40B4-BE49-F238E27FC236}">
                <a16:creationId xmlns:a16="http://schemas.microsoft.com/office/drawing/2014/main" id="{BE8A46D6-9215-2D72-BBCA-8ED112A04E62}"/>
              </a:ext>
            </a:extLst>
          </p:cNvPr>
          <p:cNvGrpSpPr/>
          <p:nvPr/>
        </p:nvGrpSpPr>
        <p:grpSpPr>
          <a:xfrm>
            <a:off x="3198379" y="2156425"/>
            <a:ext cx="194140" cy="328303"/>
            <a:chOff x="4317909" y="5034789"/>
            <a:chExt cx="130444" cy="220575"/>
          </a:xfrm>
        </p:grpSpPr>
        <p:sp>
          <p:nvSpPr>
            <p:cNvPr id="2269" name="Google Shape;2184;p36">
              <a:extLst>
                <a:ext uri="{FF2B5EF4-FFF2-40B4-BE49-F238E27FC236}">
                  <a16:creationId xmlns:a16="http://schemas.microsoft.com/office/drawing/2014/main" id="{5AD015B6-5F8B-4E12-566C-C02B95E0C930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185;p36">
              <a:extLst>
                <a:ext uri="{FF2B5EF4-FFF2-40B4-BE49-F238E27FC236}">
                  <a16:creationId xmlns:a16="http://schemas.microsoft.com/office/drawing/2014/main" id="{A6F864D9-089B-3313-62B8-F977EB3D2C69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186;p36">
              <a:extLst>
                <a:ext uri="{FF2B5EF4-FFF2-40B4-BE49-F238E27FC236}">
                  <a16:creationId xmlns:a16="http://schemas.microsoft.com/office/drawing/2014/main" id="{EEF2986D-1F99-3B65-262A-B4EB57EFFC55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187;p36">
              <a:extLst>
                <a:ext uri="{FF2B5EF4-FFF2-40B4-BE49-F238E27FC236}">
                  <a16:creationId xmlns:a16="http://schemas.microsoft.com/office/drawing/2014/main" id="{0C55BE95-49AB-DA9C-BF64-B6B53966A0BE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3" name="Google Shape;2183;p36">
            <a:extLst>
              <a:ext uri="{FF2B5EF4-FFF2-40B4-BE49-F238E27FC236}">
                <a16:creationId xmlns:a16="http://schemas.microsoft.com/office/drawing/2014/main" id="{C5B7D383-AF77-DE55-8962-08A748DD7AB3}"/>
              </a:ext>
            </a:extLst>
          </p:cNvPr>
          <p:cNvGrpSpPr/>
          <p:nvPr/>
        </p:nvGrpSpPr>
        <p:grpSpPr>
          <a:xfrm>
            <a:off x="3198379" y="3708160"/>
            <a:ext cx="194140" cy="328303"/>
            <a:chOff x="4317909" y="5034789"/>
            <a:chExt cx="130444" cy="220575"/>
          </a:xfrm>
        </p:grpSpPr>
        <p:sp>
          <p:nvSpPr>
            <p:cNvPr id="2274" name="Google Shape;2184;p36">
              <a:extLst>
                <a:ext uri="{FF2B5EF4-FFF2-40B4-BE49-F238E27FC236}">
                  <a16:creationId xmlns:a16="http://schemas.microsoft.com/office/drawing/2014/main" id="{DCA9A85E-DB81-A179-8957-B3974749DFE9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185;p36">
              <a:extLst>
                <a:ext uri="{FF2B5EF4-FFF2-40B4-BE49-F238E27FC236}">
                  <a16:creationId xmlns:a16="http://schemas.microsoft.com/office/drawing/2014/main" id="{A297E21A-7E22-BBDD-D67D-645F287C1D7C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186;p36">
              <a:extLst>
                <a:ext uri="{FF2B5EF4-FFF2-40B4-BE49-F238E27FC236}">
                  <a16:creationId xmlns:a16="http://schemas.microsoft.com/office/drawing/2014/main" id="{2EBC2206-72F9-4A99-F143-5B23FD537B83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187;p36">
              <a:extLst>
                <a:ext uri="{FF2B5EF4-FFF2-40B4-BE49-F238E27FC236}">
                  <a16:creationId xmlns:a16="http://schemas.microsoft.com/office/drawing/2014/main" id="{CF0B3BBB-127E-39ED-3B11-A9CD4A52AF71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8" name="Google Shape;2183;p36">
            <a:extLst>
              <a:ext uri="{FF2B5EF4-FFF2-40B4-BE49-F238E27FC236}">
                <a16:creationId xmlns:a16="http://schemas.microsoft.com/office/drawing/2014/main" id="{D13BACF7-BA93-9C1D-8E3A-2688DCD43967}"/>
              </a:ext>
            </a:extLst>
          </p:cNvPr>
          <p:cNvGrpSpPr/>
          <p:nvPr/>
        </p:nvGrpSpPr>
        <p:grpSpPr>
          <a:xfrm>
            <a:off x="3463743" y="3718679"/>
            <a:ext cx="194140" cy="328303"/>
            <a:chOff x="4317909" y="5034789"/>
            <a:chExt cx="130444" cy="220575"/>
          </a:xfrm>
        </p:grpSpPr>
        <p:sp>
          <p:nvSpPr>
            <p:cNvPr id="2279" name="Google Shape;2184;p36">
              <a:extLst>
                <a:ext uri="{FF2B5EF4-FFF2-40B4-BE49-F238E27FC236}">
                  <a16:creationId xmlns:a16="http://schemas.microsoft.com/office/drawing/2014/main" id="{F2D888F3-4E33-6F7D-6490-7A90456C64CD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185;p36">
              <a:extLst>
                <a:ext uri="{FF2B5EF4-FFF2-40B4-BE49-F238E27FC236}">
                  <a16:creationId xmlns:a16="http://schemas.microsoft.com/office/drawing/2014/main" id="{8668839E-178A-7FE6-322F-932361AC48B8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186;p36">
              <a:extLst>
                <a:ext uri="{FF2B5EF4-FFF2-40B4-BE49-F238E27FC236}">
                  <a16:creationId xmlns:a16="http://schemas.microsoft.com/office/drawing/2014/main" id="{1442A100-79DA-5E9F-8663-DDB77691AC26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187;p36">
              <a:extLst>
                <a:ext uri="{FF2B5EF4-FFF2-40B4-BE49-F238E27FC236}">
                  <a16:creationId xmlns:a16="http://schemas.microsoft.com/office/drawing/2014/main" id="{3EEC66A8-8823-91C9-662E-C81627DC4660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183;p36">
            <a:extLst>
              <a:ext uri="{FF2B5EF4-FFF2-40B4-BE49-F238E27FC236}">
                <a16:creationId xmlns:a16="http://schemas.microsoft.com/office/drawing/2014/main" id="{E74AEA5C-7CDD-56F3-E0F4-2A237700C4FC}"/>
              </a:ext>
            </a:extLst>
          </p:cNvPr>
          <p:cNvGrpSpPr/>
          <p:nvPr/>
        </p:nvGrpSpPr>
        <p:grpSpPr>
          <a:xfrm>
            <a:off x="3725021" y="3709662"/>
            <a:ext cx="194140" cy="328303"/>
            <a:chOff x="4317909" y="5034789"/>
            <a:chExt cx="130444" cy="220575"/>
          </a:xfrm>
        </p:grpSpPr>
        <p:sp>
          <p:nvSpPr>
            <p:cNvPr id="2284" name="Google Shape;2184;p36">
              <a:extLst>
                <a:ext uri="{FF2B5EF4-FFF2-40B4-BE49-F238E27FC236}">
                  <a16:creationId xmlns:a16="http://schemas.microsoft.com/office/drawing/2014/main" id="{91BF916D-571A-515B-59D7-962190D759CB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185;p36">
              <a:extLst>
                <a:ext uri="{FF2B5EF4-FFF2-40B4-BE49-F238E27FC236}">
                  <a16:creationId xmlns:a16="http://schemas.microsoft.com/office/drawing/2014/main" id="{E26B9BF3-1305-F515-C0C4-5A10128778CA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186;p36">
              <a:extLst>
                <a:ext uri="{FF2B5EF4-FFF2-40B4-BE49-F238E27FC236}">
                  <a16:creationId xmlns:a16="http://schemas.microsoft.com/office/drawing/2014/main" id="{0FF41A22-6A5B-11F4-6431-464D124F9093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187;p36">
              <a:extLst>
                <a:ext uri="{FF2B5EF4-FFF2-40B4-BE49-F238E27FC236}">
                  <a16:creationId xmlns:a16="http://schemas.microsoft.com/office/drawing/2014/main" id="{839C7822-79A2-9FAB-75D8-E6D3B27BE93F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8" name="Google Shape;2183;p36">
            <a:extLst>
              <a:ext uri="{FF2B5EF4-FFF2-40B4-BE49-F238E27FC236}">
                <a16:creationId xmlns:a16="http://schemas.microsoft.com/office/drawing/2014/main" id="{70A7C3C3-0BE8-EDD0-845E-6A9BDD94BBE4}"/>
              </a:ext>
            </a:extLst>
          </p:cNvPr>
          <p:cNvGrpSpPr/>
          <p:nvPr/>
        </p:nvGrpSpPr>
        <p:grpSpPr>
          <a:xfrm>
            <a:off x="3988990" y="3708160"/>
            <a:ext cx="194140" cy="328303"/>
            <a:chOff x="4317909" y="5034789"/>
            <a:chExt cx="130444" cy="220575"/>
          </a:xfrm>
        </p:grpSpPr>
        <p:sp>
          <p:nvSpPr>
            <p:cNvPr id="2289" name="Google Shape;2184;p36">
              <a:extLst>
                <a:ext uri="{FF2B5EF4-FFF2-40B4-BE49-F238E27FC236}">
                  <a16:creationId xmlns:a16="http://schemas.microsoft.com/office/drawing/2014/main" id="{7E378828-8D7B-A15A-E932-2FE5AC507145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185;p36">
              <a:extLst>
                <a:ext uri="{FF2B5EF4-FFF2-40B4-BE49-F238E27FC236}">
                  <a16:creationId xmlns:a16="http://schemas.microsoft.com/office/drawing/2014/main" id="{71D78219-3670-08B8-D4AB-1BAA7F309DBE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186;p36">
              <a:extLst>
                <a:ext uri="{FF2B5EF4-FFF2-40B4-BE49-F238E27FC236}">
                  <a16:creationId xmlns:a16="http://schemas.microsoft.com/office/drawing/2014/main" id="{4CDECD00-E1B1-A575-1AB4-09B00592A461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187;p36">
              <a:extLst>
                <a:ext uri="{FF2B5EF4-FFF2-40B4-BE49-F238E27FC236}">
                  <a16:creationId xmlns:a16="http://schemas.microsoft.com/office/drawing/2014/main" id="{B2674AD9-FC0C-E0ED-B162-993A4C947487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183;p36">
            <a:extLst>
              <a:ext uri="{FF2B5EF4-FFF2-40B4-BE49-F238E27FC236}">
                <a16:creationId xmlns:a16="http://schemas.microsoft.com/office/drawing/2014/main" id="{343D9116-9B28-F82D-4022-0688FC66A82E}"/>
              </a:ext>
            </a:extLst>
          </p:cNvPr>
          <p:cNvGrpSpPr/>
          <p:nvPr/>
        </p:nvGrpSpPr>
        <p:grpSpPr>
          <a:xfrm>
            <a:off x="4254565" y="3699522"/>
            <a:ext cx="194140" cy="328303"/>
            <a:chOff x="4317909" y="5034789"/>
            <a:chExt cx="130444" cy="220575"/>
          </a:xfrm>
        </p:grpSpPr>
        <p:sp>
          <p:nvSpPr>
            <p:cNvPr id="2294" name="Google Shape;2184;p36">
              <a:extLst>
                <a:ext uri="{FF2B5EF4-FFF2-40B4-BE49-F238E27FC236}">
                  <a16:creationId xmlns:a16="http://schemas.microsoft.com/office/drawing/2014/main" id="{005DE20F-98C0-8E1C-614E-7AA21E469B25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185;p36">
              <a:extLst>
                <a:ext uri="{FF2B5EF4-FFF2-40B4-BE49-F238E27FC236}">
                  <a16:creationId xmlns:a16="http://schemas.microsoft.com/office/drawing/2014/main" id="{7E142551-2576-AF3B-925C-63540FF92A5D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186;p36">
              <a:extLst>
                <a:ext uri="{FF2B5EF4-FFF2-40B4-BE49-F238E27FC236}">
                  <a16:creationId xmlns:a16="http://schemas.microsoft.com/office/drawing/2014/main" id="{5C4AF8C9-7F23-461E-077A-C3B353533F4A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187;p36">
              <a:extLst>
                <a:ext uri="{FF2B5EF4-FFF2-40B4-BE49-F238E27FC236}">
                  <a16:creationId xmlns:a16="http://schemas.microsoft.com/office/drawing/2014/main" id="{DACD75F1-EE85-FAB1-9D46-A4D093714093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8" name="Google Shape;2183;p36">
            <a:extLst>
              <a:ext uri="{FF2B5EF4-FFF2-40B4-BE49-F238E27FC236}">
                <a16:creationId xmlns:a16="http://schemas.microsoft.com/office/drawing/2014/main" id="{88B2A11B-6862-D2B8-9738-A44568AA089B}"/>
              </a:ext>
            </a:extLst>
          </p:cNvPr>
          <p:cNvGrpSpPr/>
          <p:nvPr/>
        </p:nvGrpSpPr>
        <p:grpSpPr>
          <a:xfrm>
            <a:off x="4529196" y="3716798"/>
            <a:ext cx="194140" cy="328303"/>
            <a:chOff x="4317909" y="5034789"/>
            <a:chExt cx="130444" cy="220575"/>
          </a:xfrm>
        </p:grpSpPr>
        <p:sp>
          <p:nvSpPr>
            <p:cNvPr id="2299" name="Google Shape;2184;p36">
              <a:extLst>
                <a:ext uri="{FF2B5EF4-FFF2-40B4-BE49-F238E27FC236}">
                  <a16:creationId xmlns:a16="http://schemas.microsoft.com/office/drawing/2014/main" id="{D67D1044-EE1B-5967-FDDD-8E95F51009BF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185;p36">
              <a:extLst>
                <a:ext uri="{FF2B5EF4-FFF2-40B4-BE49-F238E27FC236}">
                  <a16:creationId xmlns:a16="http://schemas.microsoft.com/office/drawing/2014/main" id="{412CC9F0-BE90-9F26-945C-AE4C39B65225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186;p36">
              <a:extLst>
                <a:ext uri="{FF2B5EF4-FFF2-40B4-BE49-F238E27FC236}">
                  <a16:creationId xmlns:a16="http://schemas.microsoft.com/office/drawing/2014/main" id="{BB760809-198E-944A-9011-CC5423143E8C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187;p36">
              <a:extLst>
                <a:ext uri="{FF2B5EF4-FFF2-40B4-BE49-F238E27FC236}">
                  <a16:creationId xmlns:a16="http://schemas.microsoft.com/office/drawing/2014/main" id="{6FE411DE-ADEF-185E-9C73-B629BDCBFBD3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3" name="Google Shape;2183;p36">
            <a:extLst>
              <a:ext uri="{FF2B5EF4-FFF2-40B4-BE49-F238E27FC236}">
                <a16:creationId xmlns:a16="http://schemas.microsoft.com/office/drawing/2014/main" id="{8D09454B-529E-5AD8-8BBF-139248931067}"/>
              </a:ext>
            </a:extLst>
          </p:cNvPr>
          <p:cNvGrpSpPr/>
          <p:nvPr/>
        </p:nvGrpSpPr>
        <p:grpSpPr>
          <a:xfrm>
            <a:off x="4792280" y="3708160"/>
            <a:ext cx="194140" cy="328303"/>
            <a:chOff x="4317909" y="5034789"/>
            <a:chExt cx="130444" cy="220575"/>
          </a:xfrm>
        </p:grpSpPr>
        <p:sp>
          <p:nvSpPr>
            <p:cNvPr id="2304" name="Google Shape;2184;p36">
              <a:extLst>
                <a:ext uri="{FF2B5EF4-FFF2-40B4-BE49-F238E27FC236}">
                  <a16:creationId xmlns:a16="http://schemas.microsoft.com/office/drawing/2014/main" id="{47BFED98-182D-9D3C-B0E6-8326CF35C70C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185;p36">
              <a:extLst>
                <a:ext uri="{FF2B5EF4-FFF2-40B4-BE49-F238E27FC236}">
                  <a16:creationId xmlns:a16="http://schemas.microsoft.com/office/drawing/2014/main" id="{2F6E69DB-38B7-3AA3-0D76-4CAFE6E1F6DD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186;p36">
              <a:extLst>
                <a:ext uri="{FF2B5EF4-FFF2-40B4-BE49-F238E27FC236}">
                  <a16:creationId xmlns:a16="http://schemas.microsoft.com/office/drawing/2014/main" id="{04F8A098-C077-CE0A-F8E5-2237C1B3033A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187;p36">
              <a:extLst>
                <a:ext uri="{FF2B5EF4-FFF2-40B4-BE49-F238E27FC236}">
                  <a16:creationId xmlns:a16="http://schemas.microsoft.com/office/drawing/2014/main" id="{EDBB71AB-34AA-30E8-8909-CA0CF1937EC6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163;p36">
            <a:extLst>
              <a:ext uri="{FF2B5EF4-FFF2-40B4-BE49-F238E27FC236}">
                <a16:creationId xmlns:a16="http://schemas.microsoft.com/office/drawing/2014/main" id="{8224794B-6458-96D3-B171-8EB7AEFEA9DB}"/>
              </a:ext>
            </a:extLst>
          </p:cNvPr>
          <p:cNvGrpSpPr/>
          <p:nvPr/>
        </p:nvGrpSpPr>
        <p:grpSpPr>
          <a:xfrm>
            <a:off x="5057288" y="3721818"/>
            <a:ext cx="194140" cy="328303"/>
            <a:chOff x="4317909" y="5034789"/>
            <a:chExt cx="130444" cy="220575"/>
          </a:xfrm>
        </p:grpSpPr>
        <p:sp>
          <p:nvSpPr>
            <p:cNvPr id="2324" name="Google Shape;2164;p36">
              <a:extLst>
                <a:ext uri="{FF2B5EF4-FFF2-40B4-BE49-F238E27FC236}">
                  <a16:creationId xmlns:a16="http://schemas.microsoft.com/office/drawing/2014/main" id="{55BCA6F0-6847-4875-4682-C27F1CE024F6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165;p36">
              <a:extLst>
                <a:ext uri="{FF2B5EF4-FFF2-40B4-BE49-F238E27FC236}">
                  <a16:creationId xmlns:a16="http://schemas.microsoft.com/office/drawing/2014/main" id="{6C9D6672-A230-DA5C-823E-009E969EB247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166;p36">
              <a:extLst>
                <a:ext uri="{FF2B5EF4-FFF2-40B4-BE49-F238E27FC236}">
                  <a16:creationId xmlns:a16="http://schemas.microsoft.com/office/drawing/2014/main" id="{B4C000BB-E5F2-D205-4DE0-8CA3B3F672F6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167;p36">
              <a:extLst>
                <a:ext uri="{FF2B5EF4-FFF2-40B4-BE49-F238E27FC236}">
                  <a16:creationId xmlns:a16="http://schemas.microsoft.com/office/drawing/2014/main" id="{B127AA5F-EF91-A102-BBE8-7CA82CB816DB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173;p36">
            <a:extLst>
              <a:ext uri="{FF2B5EF4-FFF2-40B4-BE49-F238E27FC236}">
                <a16:creationId xmlns:a16="http://schemas.microsoft.com/office/drawing/2014/main" id="{AF0BDCC2-1023-55D9-8F4D-2AE366F4C5DF}"/>
              </a:ext>
            </a:extLst>
          </p:cNvPr>
          <p:cNvGrpSpPr/>
          <p:nvPr/>
        </p:nvGrpSpPr>
        <p:grpSpPr>
          <a:xfrm>
            <a:off x="5588252" y="3721818"/>
            <a:ext cx="194140" cy="328303"/>
            <a:chOff x="4317909" y="5034789"/>
            <a:chExt cx="130444" cy="220575"/>
          </a:xfrm>
        </p:grpSpPr>
        <p:sp>
          <p:nvSpPr>
            <p:cNvPr id="2329" name="Google Shape;2174;p36">
              <a:extLst>
                <a:ext uri="{FF2B5EF4-FFF2-40B4-BE49-F238E27FC236}">
                  <a16:creationId xmlns:a16="http://schemas.microsoft.com/office/drawing/2014/main" id="{98E4F82A-E739-A4EF-9ABA-68A6B03EF8F1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175;p36">
              <a:extLst>
                <a:ext uri="{FF2B5EF4-FFF2-40B4-BE49-F238E27FC236}">
                  <a16:creationId xmlns:a16="http://schemas.microsoft.com/office/drawing/2014/main" id="{89AADFE6-2B4B-05DA-A73C-098FBA7AB121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176;p36">
              <a:extLst>
                <a:ext uri="{FF2B5EF4-FFF2-40B4-BE49-F238E27FC236}">
                  <a16:creationId xmlns:a16="http://schemas.microsoft.com/office/drawing/2014/main" id="{E863592A-1531-394F-B9BD-1A6639D8D9BA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177;p36">
              <a:extLst>
                <a:ext uri="{FF2B5EF4-FFF2-40B4-BE49-F238E27FC236}">
                  <a16:creationId xmlns:a16="http://schemas.microsoft.com/office/drawing/2014/main" id="{58D74A56-C814-2318-31AB-F8FABF8D8959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178;p36">
            <a:extLst>
              <a:ext uri="{FF2B5EF4-FFF2-40B4-BE49-F238E27FC236}">
                <a16:creationId xmlns:a16="http://schemas.microsoft.com/office/drawing/2014/main" id="{DC6AE7FC-0BA8-5F1E-5ED9-FDD5350195CF}"/>
              </a:ext>
            </a:extLst>
          </p:cNvPr>
          <p:cNvGrpSpPr/>
          <p:nvPr/>
        </p:nvGrpSpPr>
        <p:grpSpPr>
          <a:xfrm>
            <a:off x="5322770" y="3721818"/>
            <a:ext cx="194140" cy="328303"/>
            <a:chOff x="4317909" y="5034789"/>
            <a:chExt cx="130444" cy="220575"/>
          </a:xfrm>
        </p:grpSpPr>
        <p:sp>
          <p:nvSpPr>
            <p:cNvPr id="2334" name="Google Shape;2179;p36">
              <a:extLst>
                <a:ext uri="{FF2B5EF4-FFF2-40B4-BE49-F238E27FC236}">
                  <a16:creationId xmlns:a16="http://schemas.microsoft.com/office/drawing/2014/main" id="{FDE11E8E-2030-2A4F-7950-1920E8030138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180;p36">
              <a:extLst>
                <a:ext uri="{FF2B5EF4-FFF2-40B4-BE49-F238E27FC236}">
                  <a16:creationId xmlns:a16="http://schemas.microsoft.com/office/drawing/2014/main" id="{7FBF0577-9122-5C2C-AF17-995D602AB463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181;p36">
              <a:extLst>
                <a:ext uri="{FF2B5EF4-FFF2-40B4-BE49-F238E27FC236}">
                  <a16:creationId xmlns:a16="http://schemas.microsoft.com/office/drawing/2014/main" id="{8A9AB9DE-FD68-E51E-C3A6-550F6725FED2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182;p36">
              <a:extLst>
                <a:ext uri="{FF2B5EF4-FFF2-40B4-BE49-F238E27FC236}">
                  <a16:creationId xmlns:a16="http://schemas.microsoft.com/office/drawing/2014/main" id="{D28DCF66-E220-8FF2-31A5-187E67EB096C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Google Shape;1950;p36"/>
          <p:cNvGrpSpPr/>
          <p:nvPr/>
        </p:nvGrpSpPr>
        <p:grpSpPr>
          <a:xfrm>
            <a:off x="457197" y="1278000"/>
            <a:ext cx="1408149" cy="3380877"/>
            <a:chOff x="-1186387" y="4813051"/>
            <a:chExt cx="500462" cy="1201620"/>
          </a:xfrm>
        </p:grpSpPr>
        <p:sp>
          <p:nvSpPr>
            <p:cNvPr id="1951" name="Google Shape;1951;p36"/>
            <p:cNvSpPr/>
            <p:nvPr/>
          </p:nvSpPr>
          <p:spPr>
            <a:xfrm>
              <a:off x="-1186387" y="5872177"/>
              <a:ext cx="500462" cy="142494"/>
            </a:xfrm>
            <a:custGeom>
              <a:avLst/>
              <a:gdLst/>
              <a:ahLst/>
              <a:cxnLst/>
              <a:rect l="l" t="t" r="r" b="b"/>
              <a:pathLst>
                <a:path w="86999" h="24760" extrusionOk="0">
                  <a:moveTo>
                    <a:pt x="36764" y="1"/>
                  </a:moveTo>
                  <a:lnTo>
                    <a:pt x="1" y="12168"/>
                  </a:lnTo>
                  <a:lnTo>
                    <a:pt x="1" y="14419"/>
                  </a:lnTo>
                  <a:cubicBezTo>
                    <a:pt x="1" y="20127"/>
                    <a:pt x="4633" y="24759"/>
                    <a:pt x="10374" y="24759"/>
                  </a:cubicBezTo>
                  <a:lnTo>
                    <a:pt x="76625" y="24759"/>
                  </a:lnTo>
                  <a:cubicBezTo>
                    <a:pt x="82334" y="24759"/>
                    <a:pt x="86998" y="20127"/>
                    <a:pt x="86998" y="14419"/>
                  </a:cubicBezTo>
                  <a:lnTo>
                    <a:pt x="86998" y="12168"/>
                  </a:lnTo>
                  <a:lnTo>
                    <a:pt x="36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6"/>
            <p:cNvSpPr/>
            <p:nvPr/>
          </p:nvSpPr>
          <p:spPr>
            <a:xfrm>
              <a:off x="-1186387" y="4905421"/>
              <a:ext cx="500272" cy="453747"/>
            </a:xfrm>
            <a:custGeom>
              <a:avLst/>
              <a:gdLst/>
              <a:ahLst/>
              <a:cxnLst/>
              <a:rect l="l" t="t" r="r" b="b"/>
              <a:pathLst>
                <a:path w="86966" h="78844" extrusionOk="0">
                  <a:moveTo>
                    <a:pt x="18594" y="1"/>
                  </a:moveTo>
                  <a:lnTo>
                    <a:pt x="18594" y="10831"/>
                  </a:lnTo>
                  <a:cubicBezTo>
                    <a:pt x="18594" y="16963"/>
                    <a:pt x="17094" y="22965"/>
                    <a:pt x="14223" y="28380"/>
                  </a:cubicBezTo>
                  <a:lnTo>
                    <a:pt x="7145" y="41689"/>
                  </a:lnTo>
                  <a:cubicBezTo>
                    <a:pt x="2447" y="50497"/>
                    <a:pt x="1" y="60315"/>
                    <a:pt x="1" y="70297"/>
                  </a:cubicBezTo>
                  <a:lnTo>
                    <a:pt x="1" y="78843"/>
                  </a:lnTo>
                  <a:lnTo>
                    <a:pt x="86966" y="78843"/>
                  </a:lnTo>
                  <a:lnTo>
                    <a:pt x="86966" y="70297"/>
                  </a:lnTo>
                  <a:cubicBezTo>
                    <a:pt x="86966" y="60315"/>
                    <a:pt x="84519" y="50497"/>
                    <a:pt x="79854" y="41689"/>
                  </a:cubicBezTo>
                  <a:lnTo>
                    <a:pt x="72776" y="28380"/>
                  </a:lnTo>
                  <a:cubicBezTo>
                    <a:pt x="69905" y="22965"/>
                    <a:pt x="68405" y="16963"/>
                    <a:pt x="68405" y="10831"/>
                  </a:cubicBezTo>
                  <a:lnTo>
                    <a:pt x="68405" y="1"/>
                  </a:lnTo>
                  <a:close/>
                </a:path>
              </a:pathLst>
            </a:custGeom>
            <a:solidFill>
              <a:srgbClr val="EC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6"/>
            <p:cNvSpPr/>
            <p:nvPr/>
          </p:nvSpPr>
          <p:spPr>
            <a:xfrm>
              <a:off x="-1186387" y="4878950"/>
              <a:ext cx="500272" cy="534841"/>
            </a:xfrm>
            <a:custGeom>
              <a:avLst/>
              <a:gdLst/>
              <a:ahLst/>
              <a:cxnLst/>
              <a:rect l="l" t="t" r="r" b="b"/>
              <a:pathLst>
                <a:path w="86966" h="92935" extrusionOk="0">
                  <a:moveTo>
                    <a:pt x="43483" y="1"/>
                  </a:moveTo>
                  <a:lnTo>
                    <a:pt x="18594" y="4600"/>
                  </a:lnTo>
                  <a:lnTo>
                    <a:pt x="18594" y="15430"/>
                  </a:lnTo>
                  <a:cubicBezTo>
                    <a:pt x="18594" y="21562"/>
                    <a:pt x="17094" y="27564"/>
                    <a:pt x="14223" y="32979"/>
                  </a:cubicBezTo>
                  <a:lnTo>
                    <a:pt x="7145" y="46288"/>
                  </a:lnTo>
                  <a:cubicBezTo>
                    <a:pt x="2447" y="55096"/>
                    <a:pt x="1" y="64914"/>
                    <a:pt x="1" y="74896"/>
                  </a:cubicBezTo>
                  <a:lnTo>
                    <a:pt x="1" y="83442"/>
                  </a:lnTo>
                  <a:lnTo>
                    <a:pt x="45147" y="92935"/>
                  </a:lnTo>
                  <a:lnTo>
                    <a:pt x="86966" y="83442"/>
                  </a:lnTo>
                  <a:lnTo>
                    <a:pt x="86966" y="74896"/>
                  </a:lnTo>
                  <a:cubicBezTo>
                    <a:pt x="86966" y="64914"/>
                    <a:pt x="84519" y="55096"/>
                    <a:pt x="79854" y="46288"/>
                  </a:cubicBezTo>
                  <a:lnTo>
                    <a:pt x="72776" y="32979"/>
                  </a:lnTo>
                  <a:cubicBezTo>
                    <a:pt x="69905" y="27564"/>
                    <a:pt x="68405" y="21562"/>
                    <a:pt x="68405" y="15430"/>
                  </a:cubicBezTo>
                  <a:lnTo>
                    <a:pt x="68405" y="4600"/>
                  </a:lnTo>
                  <a:lnTo>
                    <a:pt x="434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6"/>
            <p:cNvSpPr/>
            <p:nvPr/>
          </p:nvSpPr>
          <p:spPr>
            <a:xfrm>
              <a:off x="-887404" y="4949735"/>
              <a:ext cx="125543" cy="36233"/>
            </a:xfrm>
            <a:custGeom>
              <a:avLst/>
              <a:gdLst/>
              <a:ahLst/>
              <a:cxnLst/>
              <a:rect l="l" t="t" r="r" b="b"/>
              <a:pathLst>
                <a:path w="21824" h="6296" extrusionOk="0">
                  <a:moveTo>
                    <a:pt x="0" y="0"/>
                  </a:moveTo>
                  <a:cubicBezTo>
                    <a:pt x="294" y="2121"/>
                    <a:pt x="783" y="4241"/>
                    <a:pt x="1468" y="6296"/>
                  </a:cubicBezTo>
                  <a:lnTo>
                    <a:pt x="18659" y="6296"/>
                  </a:lnTo>
                  <a:cubicBezTo>
                    <a:pt x="20420" y="6296"/>
                    <a:pt x="21823" y="4893"/>
                    <a:pt x="21823" y="3132"/>
                  </a:cubicBezTo>
                  <a:cubicBezTo>
                    <a:pt x="21823" y="1403"/>
                    <a:pt x="20420" y="0"/>
                    <a:pt x="18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6"/>
            <p:cNvSpPr/>
            <p:nvPr/>
          </p:nvSpPr>
          <p:spPr>
            <a:xfrm>
              <a:off x="-1110369" y="4949735"/>
              <a:ext cx="231371" cy="36233"/>
            </a:xfrm>
            <a:custGeom>
              <a:avLst/>
              <a:gdLst/>
              <a:ahLst/>
              <a:cxnLst/>
              <a:rect l="l" t="t" r="r" b="b"/>
              <a:pathLst>
                <a:path w="40221" h="6296" extrusionOk="0">
                  <a:moveTo>
                    <a:pt x="3132" y="0"/>
                  </a:moveTo>
                  <a:cubicBezTo>
                    <a:pt x="1403" y="0"/>
                    <a:pt x="0" y="1403"/>
                    <a:pt x="0" y="3132"/>
                  </a:cubicBezTo>
                  <a:cubicBezTo>
                    <a:pt x="0" y="4893"/>
                    <a:pt x="1403" y="6296"/>
                    <a:pt x="3132" y="6296"/>
                  </a:cubicBezTo>
                  <a:lnTo>
                    <a:pt x="40220" y="6296"/>
                  </a:lnTo>
                  <a:cubicBezTo>
                    <a:pt x="39535" y="4241"/>
                    <a:pt x="39046" y="2121"/>
                    <a:pt x="38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6"/>
            <p:cNvSpPr/>
            <p:nvPr/>
          </p:nvSpPr>
          <p:spPr>
            <a:xfrm>
              <a:off x="-1092355" y="4813051"/>
              <a:ext cx="312246" cy="92362"/>
            </a:xfrm>
            <a:custGeom>
              <a:avLst/>
              <a:gdLst/>
              <a:ahLst/>
              <a:cxnLst/>
              <a:rect l="l" t="t" r="r" b="b"/>
              <a:pathLst>
                <a:path w="54280" h="16049" extrusionOk="0">
                  <a:moveTo>
                    <a:pt x="1632" y="0"/>
                  </a:moveTo>
                  <a:cubicBezTo>
                    <a:pt x="718" y="0"/>
                    <a:pt x="1" y="718"/>
                    <a:pt x="1" y="1598"/>
                  </a:cubicBezTo>
                  <a:lnTo>
                    <a:pt x="1" y="14451"/>
                  </a:lnTo>
                  <a:cubicBezTo>
                    <a:pt x="1" y="15331"/>
                    <a:pt x="718" y="16049"/>
                    <a:pt x="1632" y="16049"/>
                  </a:cubicBezTo>
                  <a:lnTo>
                    <a:pt x="52682" y="16049"/>
                  </a:lnTo>
                  <a:cubicBezTo>
                    <a:pt x="53562" y="16049"/>
                    <a:pt x="54280" y="15331"/>
                    <a:pt x="54280" y="14451"/>
                  </a:cubicBezTo>
                  <a:lnTo>
                    <a:pt x="54280" y="1598"/>
                  </a:lnTo>
                  <a:cubicBezTo>
                    <a:pt x="54280" y="718"/>
                    <a:pt x="53562" y="0"/>
                    <a:pt x="52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6"/>
            <p:cNvSpPr/>
            <p:nvPr/>
          </p:nvSpPr>
          <p:spPr>
            <a:xfrm>
              <a:off x="-1186387" y="5359231"/>
              <a:ext cx="500462" cy="582895"/>
            </a:xfrm>
            <a:custGeom>
              <a:avLst/>
              <a:gdLst/>
              <a:ahLst/>
              <a:cxnLst/>
              <a:rect l="l" t="t" r="r" b="b"/>
              <a:pathLst>
                <a:path w="86999" h="101285" extrusionOk="0">
                  <a:moveTo>
                    <a:pt x="1" y="0"/>
                  </a:moveTo>
                  <a:lnTo>
                    <a:pt x="1" y="101285"/>
                  </a:lnTo>
                  <a:lnTo>
                    <a:pt x="86998" y="101285"/>
                  </a:lnTo>
                  <a:lnTo>
                    <a:pt x="869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6"/>
            <p:cNvSpPr/>
            <p:nvPr/>
          </p:nvSpPr>
          <p:spPr>
            <a:xfrm>
              <a:off x="-1110469" y="4950821"/>
              <a:ext cx="231371" cy="36233"/>
            </a:xfrm>
            <a:custGeom>
              <a:avLst/>
              <a:gdLst/>
              <a:ahLst/>
              <a:cxnLst/>
              <a:rect l="l" t="t" r="r" b="b"/>
              <a:pathLst>
                <a:path w="40221" h="6296" extrusionOk="0">
                  <a:moveTo>
                    <a:pt x="3132" y="0"/>
                  </a:moveTo>
                  <a:cubicBezTo>
                    <a:pt x="1403" y="0"/>
                    <a:pt x="0" y="1403"/>
                    <a:pt x="0" y="3132"/>
                  </a:cubicBezTo>
                  <a:cubicBezTo>
                    <a:pt x="0" y="4893"/>
                    <a:pt x="1403" y="6296"/>
                    <a:pt x="3132" y="6296"/>
                  </a:cubicBezTo>
                  <a:lnTo>
                    <a:pt x="40220" y="6296"/>
                  </a:lnTo>
                  <a:cubicBezTo>
                    <a:pt x="39535" y="4241"/>
                    <a:pt x="39046" y="2121"/>
                    <a:pt x="38752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6"/>
            <p:cNvSpPr/>
            <p:nvPr/>
          </p:nvSpPr>
          <p:spPr>
            <a:xfrm>
              <a:off x="-887503" y="4950821"/>
              <a:ext cx="125543" cy="36233"/>
            </a:xfrm>
            <a:custGeom>
              <a:avLst/>
              <a:gdLst/>
              <a:ahLst/>
              <a:cxnLst/>
              <a:rect l="l" t="t" r="r" b="b"/>
              <a:pathLst>
                <a:path w="21824" h="6296" extrusionOk="0">
                  <a:moveTo>
                    <a:pt x="0" y="0"/>
                  </a:moveTo>
                  <a:cubicBezTo>
                    <a:pt x="294" y="2121"/>
                    <a:pt x="783" y="4241"/>
                    <a:pt x="1468" y="6296"/>
                  </a:cubicBezTo>
                  <a:lnTo>
                    <a:pt x="18659" y="6296"/>
                  </a:lnTo>
                  <a:cubicBezTo>
                    <a:pt x="20420" y="6296"/>
                    <a:pt x="21823" y="4893"/>
                    <a:pt x="21823" y="3132"/>
                  </a:cubicBezTo>
                  <a:cubicBezTo>
                    <a:pt x="21823" y="1403"/>
                    <a:pt x="20420" y="0"/>
                    <a:pt x="1865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0" name="Google Shape;1960;p36"/>
          <p:cNvSpPr txBox="1">
            <a:spLocks noGrp="1"/>
          </p:cNvSpPr>
          <p:nvPr>
            <p:ph type="title"/>
          </p:nvPr>
        </p:nvSpPr>
        <p:spPr>
          <a:xfrm>
            <a:off x="457200" y="366668"/>
            <a:ext cx="8229600" cy="3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 вас не устраивает в молочной продукции?</a:t>
            </a:r>
            <a:endParaRPr dirty="0"/>
          </a:p>
        </p:txBody>
      </p:sp>
      <p:sp>
        <p:nvSpPr>
          <p:cNvPr id="1963" name="Google Shape;1963;p36"/>
          <p:cNvSpPr/>
          <p:nvPr/>
        </p:nvSpPr>
        <p:spPr>
          <a:xfrm rot="-5400000" flipH="1">
            <a:off x="4523611" y="1190550"/>
            <a:ext cx="468000" cy="5380800"/>
          </a:xfrm>
          <a:prstGeom prst="round2SameRect">
            <a:avLst>
              <a:gd name="adj1" fmla="val 17604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1971" name="Google Shape;1971;p36"/>
          <p:cNvSpPr txBox="1"/>
          <p:nvPr/>
        </p:nvSpPr>
        <p:spPr>
          <a:xfrm>
            <a:off x="2104834" y="3356905"/>
            <a:ext cx="58436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Цена</a:t>
            </a:r>
            <a:endParaRPr dirty="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973" name="Google Shape;1973;p36"/>
          <p:cNvGrpSpPr/>
          <p:nvPr/>
        </p:nvGrpSpPr>
        <p:grpSpPr>
          <a:xfrm>
            <a:off x="7491310" y="1278000"/>
            <a:ext cx="1195500" cy="468000"/>
            <a:chOff x="7491300" y="1274400"/>
            <a:chExt cx="1195500" cy="468000"/>
          </a:xfrm>
        </p:grpSpPr>
        <p:sp>
          <p:nvSpPr>
            <p:cNvPr id="1974" name="Google Shape;1974;p36"/>
            <p:cNvSpPr/>
            <p:nvPr/>
          </p:nvSpPr>
          <p:spPr>
            <a:xfrm rot="5400000">
              <a:off x="7855050" y="910650"/>
              <a:ext cx="468000" cy="11955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75" name="Google Shape;1975;p36"/>
            <p:cNvSpPr txBox="1"/>
            <p:nvPr/>
          </p:nvSpPr>
          <p:spPr>
            <a:xfrm>
              <a:off x="7527600" y="1334550"/>
              <a:ext cx="1124100" cy="34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dirty="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33</a:t>
              </a:r>
              <a:endParaRPr sz="22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76" name="Google Shape;1976;p36"/>
          <p:cNvGrpSpPr/>
          <p:nvPr/>
        </p:nvGrpSpPr>
        <p:grpSpPr>
          <a:xfrm>
            <a:off x="7491310" y="2079626"/>
            <a:ext cx="1195500" cy="468000"/>
            <a:chOff x="7491300" y="2414875"/>
            <a:chExt cx="1195500" cy="468000"/>
          </a:xfrm>
        </p:grpSpPr>
        <p:sp>
          <p:nvSpPr>
            <p:cNvPr id="1977" name="Google Shape;1977;p36"/>
            <p:cNvSpPr/>
            <p:nvPr/>
          </p:nvSpPr>
          <p:spPr>
            <a:xfrm rot="5400000">
              <a:off x="7855050" y="2051125"/>
              <a:ext cx="468000" cy="11955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78" name="Google Shape;1978;p36"/>
            <p:cNvSpPr txBox="1"/>
            <p:nvPr/>
          </p:nvSpPr>
          <p:spPr>
            <a:xfrm>
              <a:off x="7527600" y="2466752"/>
              <a:ext cx="1124100" cy="34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dirty="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23</a:t>
              </a:r>
              <a:endParaRPr sz="22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79" name="Google Shape;1979;p36"/>
          <p:cNvGrpSpPr/>
          <p:nvPr/>
        </p:nvGrpSpPr>
        <p:grpSpPr>
          <a:xfrm>
            <a:off x="7491310" y="3646950"/>
            <a:ext cx="1195500" cy="468000"/>
            <a:chOff x="7491300" y="3603575"/>
            <a:chExt cx="1195500" cy="468000"/>
          </a:xfrm>
        </p:grpSpPr>
        <p:sp>
          <p:nvSpPr>
            <p:cNvPr id="1980" name="Google Shape;1980;p36"/>
            <p:cNvSpPr/>
            <p:nvPr/>
          </p:nvSpPr>
          <p:spPr>
            <a:xfrm rot="5400000">
              <a:off x="7855050" y="3239825"/>
              <a:ext cx="468000" cy="11955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81" name="Google Shape;1981;p36"/>
            <p:cNvSpPr txBox="1"/>
            <p:nvPr/>
          </p:nvSpPr>
          <p:spPr>
            <a:xfrm>
              <a:off x="7527600" y="3659902"/>
              <a:ext cx="1124100" cy="34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dirty="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92</a:t>
              </a:r>
              <a:endParaRPr sz="22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82" name="Google Shape;1982;p36"/>
          <p:cNvGrpSpPr/>
          <p:nvPr/>
        </p:nvGrpSpPr>
        <p:grpSpPr>
          <a:xfrm>
            <a:off x="2403119" y="3716798"/>
            <a:ext cx="194140" cy="328303"/>
            <a:chOff x="4317909" y="5034789"/>
            <a:chExt cx="130444" cy="220575"/>
          </a:xfrm>
        </p:grpSpPr>
        <p:sp>
          <p:nvSpPr>
            <p:cNvPr id="1983" name="Google Shape;1983;p36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6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6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6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36"/>
          <p:cNvGrpSpPr/>
          <p:nvPr/>
        </p:nvGrpSpPr>
        <p:grpSpPr>
          <a:xfrm>
            <a:off x="2137637" y="3716798"/>
            <a:ext cx="194140" cy="328303"/>
            <a:chOff x="4317909" y="5034789"/>
            <a:chExt cx="130444" cy="220575"/>
          </a:xfrm>
        </p:grpSpPr>
        <p:sp>
          <p:nvSpPr>
            <p:cNvPr id="1988" name="Google Shape;1988;p36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2" name="Google Shape;1992;p36"/>
          <p:cNvGrpSpPr/>
          <p:nvPr/>
        </p:nvGrpSpPr>
        <p:grpSpPr>
          <a:xfrm>
            <a:off x="3199566" y="3716798"/>
            <a:ext cx="194140" cy="328303"/>
            <a:chOff x="3552246" y="5034789"/>
            <a:chExt cx="130444" cy="220575"/>
          </a:xfrm>
        </p:grpSpPr>
        <p:sp>
          <p:nvSpPr>
            <p:cNvPr id="1993" name="Google Shape;1993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p36"/>
          <p:cNvGrpSpPr/>
          <p:nvPr/>
        </p:nvGrpSpPr>
        <p:grpSpPr>
          <a:xfrm>
            <a:off x="3465048" y="3716798"/>
            <a:ext cx="194140" cy="328303"/>
            <a:chOff x="3552246" y="5034789"/>
            <a:chExt cx="130444" cy="220575"/>
          </a:xfrm>
        </p:grpSpPr>
        <p:sp>
          <p:nvSpPr>
            <p:cNvPr id="1996" name="Google Shape;1996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6"/>
          <p:cNvGrpSpPr/>
          <p:nvPr/>
        </p:nvGrpSpPr>
        <p:grpSpPr>
          <a:xfrm>
            <a:off x="3730530" y="3716798"/>
            <a:ext cx="194140" cy="328303"/>
            <a:chOff x="3552246" y="5034789"/>
            <a:chExt cx="130444" cy="220575"/>
          </a:xfrm>
        </p:grpSpPr>
        <p:sp>
          <p:nvSpPr>
            <p:cNvPr id="1999" name="Google Shape;1999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1" name="Google Shape;2001;p36"/>
          <p:cNvGrpSpPr/>
          <p:nvPr/>
        </p:nvGrpSpPr>
        <p:grpSpPr>
          <a:xfrm>
            <a:off x="3996012" y="3716798"/>
            <a:ext cx="194140" cy="328303"/>
            <a:chOff x="3552246" y="5034789"/>
            <a:chExt cx="130444" cy="220575"/>
          </a:xfrm>
        </p:grpSpPr>
        <p:sp>
          <p:nvSpPr>
            <p:cNvPr id="2002" name="Google Shape;2002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4" name="Google Shape;2004;p36"/>
          <p:cNvGrpSpPr/>
          <p:nvPr/>
        </p:nvGrpSpPr>
        <p:grpSpPr>
          <a:xfrm>
            <a:off x="4261494" y="3716798"/>
            <a:ext cx="194140" cy="328303"/>
            <a:chOff x="3552246" y="5034789"/>
            <a:chExt cx="130444" cy="220575"/>
          </a:xfrm>
        </p:grpSpPr>
        <p:sp>
          <p:nvSpPr>
            <p:cNvPr id="2005" name="Google Shape;2005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36"/>
          <p:cNvGrpSpPr/>
          <p:nvPr/>
        </p:nvGrpSpPr>
        <p:grpSpPr>
          <a:xfrm>
            <a:off x="4526976" y="3716798"/>
            <a:ext cx="194140" cy="328303"/>
            <a:chOff x="3552246" y="5034789"/>
            <a:chExt cx="130444" cy="220575"/>
          </a:xfrm>
        </p:grpSpPr>
        <p:sp>
          <p:nvSpPr>
            <p:cNvPr id="2008" name="Google Shape;2008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36"/>
          <p:cNvGrpSpPr/>
          <p:nvPr/>
        </p:nvGrpSpPr>
        <p:grpSpPr>
          <a:xfrm>
            <a:off x="4792458" y="3716798"/>
            <a:ext cx="194140" cy="328303"/>
            <a:chOff x="3552246" y="5034789"/>
            <a:chExt cx="130444" cy="220575"/>
          </a:xfrm>
        </p:grpSpPr>
        <p:sp>
          <p:nvSpPr>
            <p:cNvPr id="2011" name="Google Shape;2011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3" name="Google Shape;2013;p36"/>
          <p:cNvGrpSpPr/>
          <p:nvPr/>
        </p:nvGrpSpPr>
        <p:grpSpPr>
          <a:xfrm>
            <a:off x="5057941" y="3716798"/>
            <a:ext cx="194140" cy="328303"/>
            <a:chOff x="3552246" y="5034789"/>
            <a:chExt cx="130444" cy="220575"/>
          </a:xfrm>
        </p:grpSpPr>
        <p:sp>
          <p:nvSpPr>
            <p:cNvPr id="2014" name="Google Shape;2014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6" name="Google Shape;2016;p36"/>
          <p:cNvGrpSpPr/>
          <p:nvPr/>
        </p:nvGrpSpPr>
        <p:grpSpPr>
          <a:xfrm>
            <a:off x="5323423" y="3716798"/>
            <a:ext cx="194140" cy="328303"/>
            <a:chOff x="3552246" y="5034789"/>
            <a:chExt cx="130444" cy="220575"/>
          </a:xfrm>
        </p:grpSpPr>
        <p:sp>
          <p:nvSpPr>
            <p:cNvPr id="2017" name="Google Shape;2017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9" name="Google Shape;2019;p36"/>
          <p:cNvGrpSpPr/>
          <p:nvPr/>
        </p:nvGrpSpPr>
        <p:grpSpPr>
          <a:xfrm>
            <a:off x="5588905" y="3716798"/>
            <a:ext cx="194140" cy="328303"/>
            <a:chOff x="3552246" y="5034789"/>
            <a:chExt cx="130444" cy="220575"/>
          </a:xfrm>
        </p:grpSpPr>
        <p:sp>
          <p:nvSpPr>
            <p:cNvPr id="2020" name="Google Shape;2020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36"/>
          <p:cNvGrpSpPr/>
          <p:nvPr/>
        </p:nvGrpSpPr>
        <p:grpSpPr>
          <a:xfrm>
            <a:off x="5854387" y="3716798"/>
            <a:ext cx="194140" cy="328303"/>
            <a:chOff x="3552246" y="5034789"/>
            <a:chExt cx="130444" cy="220575"/>
          </a:xfrm>
        </p:grpSpPr>
        <p:sp>
          <p:nvSpPr>
            <p:cNvPr id="2023" name="Google Shape;2023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5" name="Google Shape;2025;p36"/>
          <p:cNvGrpSpPr/>
          <p:nvPr/>
        </p:nvGrpSpPr>
        <p:grpSpPr>
          <a:xfrm>
            <a:off x="6119869" y="3716798"/>
            <a:ext cx="194140" cy="328303"/>
            <a:chOff x="3552246" y="5034789"/>
            <a:chExt cx="130444" cy="220575"/>
          </a:xfrm>
        </p:grpSpPr>
        <p:sp>
          <p:nvSpPr>
            <p:cNvPr id="2026" name="Google Shape;2026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36"/>
          <p:cNvGrpSpPr/>
          <p:nvPr/>
        </p:nvGrpSpPr>
        <p:grpSpPr>
          <a:xfrm>
            <a:off x="6650833" y="3716798"/>
            <a:ext cx="194140" cy="328303"/>
            <a:chOff x="3552246" y="5034789"/>
            <a:chExt cx="130444" cy="220575"/>
          </a:xfrm>
        </p:grpSpPr>
        <p:sp>
          <p:nvSpPr>
            <p:cNvPr id="2029" name="Google Shape;2029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36"/>
          <p:cNvGrpSpPr/>
          <p:nvPr/>
        </p:nvGrpSpPr>
        <p:grpSpPr>
          <a:xfrm>
            <a:off x="6916316" y="3716798"/>
            <a:ext cx="194140" cy="328303"/>
            <a:chOff x="3552246" y="5034789"/>
            <a:chExt cx="130444" cy="220575"/>
          </a:xfrm>
        </p:grpSpPr>
        <p:sp>
          <p:nvSpPr>
            <p:cNvPr id="2032" name="Google Shape;2032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36"/>
          <p:cNvGrpSpPr/>
          <p:nvPr/>
        </p:nvGrpSpPr>
        <p:grpSpPr>
          <a:xfrm>
            <a:off x="6385351" y="3716798"/>
            <a:ext cx="194140" cy="328303"/>
            <a:chOff x="3552246" y="5034789"/>
            <a:chExt cx="130444" cy="220575"/>
          </a:xfrm>
        </p:grpSpPr>
        <p:sp>
          <p:nvSpPr>
            <p:cNvPr id="2035" name="Google Shape;2035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36"/>
          <p:cNvGrpSpPr/>
          <p:nvPr/>
        </p:nvGrpSpPr>
        <p:grpSpPr>
          <a:xfrm>
            <a:off x="7181798" y="3716798"/>
            <a:ext cx="194140" cy="328303"/>
            <a:chOff x="3552246" y="5034789"/>
            <a:chExt cx="130444" cy="220575"/>
          </a:xfrm>
        </p:grpSpPr>
        <p:sp>
          <p:nvSpPr>
            <p:cNvPr id="2038" name="Google Shape;2038;p36"/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3" name="Google Shape;2193;p36"/>
          <p:cNvGrpSpPr/>
          <p:nvPr/>
        </p:nvGrpSpPr>
        <p:grpSpPr>
          <a:xfrm>
            <a:off x="2934083" y="3716798"/>
            <a:ext cx="194140" cy="328303"/>
            <a:chOff x="4317909" y="5034789"/>
            <a:chExt cx="130444" cy="220575"/>
          </a:xfrm>
        </p:grpSpPr>
        <p:sp>
          <p:nvSpPr>
            <p:cNvPr id="2194" name="Google Shape;2194;p36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8" name="Google Shape;2198;p36"/>
          <p:cNvGrpSpPr/>
          <p:nvPr/>
        </p:nvGrpSpPr>
        <p:grpSpPr>
          <a:xfrm>
            <a:off x="2668601" y="3716798"/>
            <a:ext cx="194140" cy="328303"/>
            <a:chOff x="4317909" y="5034789"/>
            <a:chExt cx="130444" cy="220575"/>
          </a:xfrm>
        </p:grpSpPr>
        <p:sp>
          <p:nvSpPr>
            <p:cNvPr id="2199" name="Google Shape;2199;p36"/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6"/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2" name="Группа 2251">
            <a:extLst>
              <a:ext uri="{FF2B5EF4-FFF2-40B4-BE49-F238E27FC236}">
                <a16:creationId xmlns:a16="http://schemas.microsoft.com/office/drawing/2014/main" id="{CE815317-28B2-5A4C-5864-7E21343255F2}"/>
              </a:ext>
            </a:extLst>
          </p:cNvPr>
          <p:cNvGrpSpPr/>
          <p:nvPr/>
        </p:nvGrpSpPr>
        <p:grpSpPr>
          <a:xfrm>
            <a:off x="2067034" y="2082258"/>
            <a:ext cx="5380800" cy="468000"/>
            <a:chOff x="2067211" y="1278000"/>
            <a:chExt cx="5380800" cy="468000"/>
          </a:xfrm>
        </p:grpSpPr>
        <p:sp>
          <p:nvSpPr>
            <p:cNvPr id="1962" name="Google Shape;1962;p36"/>
            <p:cNvSpPr/>
            <p:nvPr/>
          </p:nvSpPr>
          <p:spPr>
            <a:xfrm rot="-5400000" flipH="1">
              <a:off x="4523611" y="-1178400"/>
              <a:ext cx="468000" cy="53808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 dirty="0">
                <a:solidFill>
                  <a:srgbClr val="FFFFFF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  <p:grpSp>
          <p:nvGrpSpPr>
            <p:cNvPr id="2062" name="Google Shape;2062;p36"/>
            <p:cNvGrpSpPr/>
            <p:nvPr/>
          </p:nvGrpSpPr>
          <p:grpSpPr>
            <a:xfrm>
              <a:off x="2403119" y="1347848"/>
              <a:ext cx="194140" cy="328303"/>
              <a:chOff x="4317909" y="5034789"/>
              <a:chExt cx="130444" cy="220575"/>
            </a:xfrm>
          </p:grpSpPr>
          <p:sp>
            <p:nvSpPr>
              <p:cNvPr id="2063" name="Google Shape;2063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7" name="Google Shape;2067;p36"/>
            <p:cNvGrpSpPr/>
            <p:nvPr/>
          </p:nvGrpSpPr>
          <p:grpSpPr>
            <a:xfrm>
              <a:off x="2137637" y="1344248"/>
              <a:ext cx="194140" cy="328303"/>
              <a:chOff x="4317909" y="5034789"/>
              <a:chExt cx="130444" cy="220575"/>
            </a:xfrm>
          </p:grpSpPr>
          <p:sp>
            <p:nvSpPr>
              <p:cNvPr id="2068" name="Google Shape;2068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2" name="Google Shape;2072;p36"/>
            <p:cNvGrpSpPr/>
            <p:nvPr/>
          </p:nvGrpSpPr>
          <p:grpSpPr>
            <a:xfrm>
              <a:off x="2934083" y="1347848"/>
              <a:ext cx="194140" cy="328303"/>
              <a:chOff x="3552246" y="5034789"/>
              <a:chExt cx="130444" cy="220575"/>
            </a:xfrm>
          </p:grpSpPr>
          <p:sp>
            <p:nvSpPr>
              <p:cNvPr id="2073" name="Google Shape;2073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5" name="Google Shape;2075;p36"/>
            <p:cNvGrpSpPr/>
            <p:nvPr/>
          </p:nvGrpSpPr>
          <p:grpSpPr>
            <a:xfrm>
              <a:off x="3199566" y="1347848"/>
              <a:ext cx="194140" cy="328303"/>
              <a:chOff x="3552246" y="5034789"/>
              <a:chExt cx="130444" cy="220575"/>
            </a:xfrm>
          </p:grpSpPr>
          <p:sp>
            <p:nvSpPr>
              <p:cNvPr id="2076" name="Google Shape;2076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8" name="Google Shape;2078;p36"/>
            <p:cNvGrpSpPr/>
            <p:nvPr/>
          </p:nvGrpSpPr>
          <p:grpSpPr>
            <a:xfrm>
              <a:off x="3465048" y="1347848"/>
              <a:ext cx="194140" cy="328303"/>
              <a:chOff x="3552246" y="5034789"/>
              <a:chExt cx="130444" cy="220575"/>
            </a:xfrm>
          </p:grpSpPr>
          <p:sp>
            <p:nvSpPr>
              <p:cNvPr id="2079" name="Google Shape;2079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1" name="Google Shape;2081;p36"/>
            <p:cNvGrpSpPr/>
            <p:nvPr/>
          </p:nvGrpSpPr>
          <p:grpSpPr>
            <a:xfrm>
              <a:off x="3730530" y="1347848"/>
              <a:ext cx="194140" cy="328303"/>
              <a:chOff x="3552246" y="5034789"/>
              <a:chExt cx="130444" cy="220575"/>
            </a:xfrm>
          </p:grpSpPr>
          <p:sp>
            <p:nvSpPr>
              <p:cNvPr id="2082" name="Google Shape;2082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4" name="Google Shape;2084;p36"/>
            <p:cNvGrpSpPr/>
            <p:nvPr/>
          </p:nvGrpSpPr>
          <p:grpSpPr>
            <a:xfrm>
              <a:off x="3996012" y="1347848"/>
              <a:ext cx="194140" cy="328303"/>
              <a:chOff x="3552246" y="5034789"/>
              <a:chExt cx="130444" cy="220575"/>
            </a:xfrm>
          </p:grpSpPr>
          <p:sp>
            <p:nvSpPr>
              <p:cNvPr id="2085" name="Google Shape;2085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7" name="Google Shape;2087;p36"/>
            <p:cNvGrpSpPr/>
            <p:nvPr/>
          </p:nvGrpSpPr>
          <p:grpSpPr>
            <a:xfrm>
              <a:off x="4261494" y="1347848"/>
              <a:ext cx="194140" cy="328303"/>
              <a:chOff x="3552246" y="5034789"/>
              <a:chExt cx="130444" cy="220575"/>
            </a:xfrm>
          </p:grpSpPr>
          <p:sp>
            <p:nvSpPr>
              <p:cNvPr id="2088" name="Google Shape;2088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0" name="Google Shape;2090;p36"/>
            <p:cNvGrpSpPr/>
            <p:nvPr/>
          </p:nvGrpSpPr>
          <p:grpSpPr>
            <a:xfrm>
              <a:off x="4526976" y="1347848"/>
              <a:ext cx="194140" cy="328303"/>
              <a:chOff x="3552246" y="5034789"/>
              <a:chExt cx="130444" cy="220575"/>
            </a:xfrm>
          </p:grpSpPr>
          <p:sp>
            <p:nvSpPr>
              <p:cNvPr id="2091" name="Google Shape;2091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3" name="Google Shape;2093;p36"/>
            <p:cNvGrpSpPr/>
            <p:nvPr/>
          </p:nvGrpSpPr>
          <p:grpSpPr>
            <a:xfrm>
              <a:off x="4792458" y="1347848"/>
              <a:ext cx="194140" cy="328303"/>
              <a:chOff x="3552246" y="5034789"/>
              <a:chExt cx="130444" cy="220575"/>
            </a:xfrm>
          </p:grpSpPr>
          <p:sp>
            <p:nvSpPr>
              <p:cNvPr id="2094" name="Google Shape;2094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6" name="Google Shape;2096;p36"/>
            <p:cNvGrpSpPr/>
            <p:nvPr/>
          </p:nvGrpSpPr>
          <p:grpSpPr>
            <a:xfrm>
              <a:off x="5057941" y="1347848"/>
              <a:ext cx="194140" cy="328303"/>
              <a:chOff x="3552246" y="5034789"/>
              <a:chExt cx="130444" cy="220575"/>
            </a:xfrm>
          </p:grpSpPr>
          <p:sp>
            <p:nvSpPr>
              <p:cNvPr id="2097" name="Google Shape;2097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9" name="Google Shape;2099;p36"/>
            <p:cNvGrpSpPr/>
            <p:nvPr/>
          </p:nvGrpSpPr>
          <p:grpSpPr>
            <a:xfrm>
              <a:off x="5323423" y="1347848"/>
              <a:ext cx="194140" cy="328303"/>
              <a:chOff x="3552246" y="5034789"/>
              <a:chExt cx="130444" cy="220575"/>
            </a:xfrm>
          </p:grpSpPr>
          <p:sp>
            <p:nvSpPr>
              <p:cNvPr id="2100" name="Google Shape;2100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2" name="Google Shape;2102;p36"/>
            <p:cNvGrpSpPr/>
            <p:nvPr/>
          </p:nvGrpSpPr>
          <p:grpSpPr>
            <a:xfrm>
              <a:off x="5588905" y="1347848"/>
              <a:ext cx="194140" cy="328303"/>
              <a:chOff x="3552246" y="5034789"/>
              <a:chExt cx="130444" cy="220575"/>
            </a:xfrm>
          </p:grpSpPr>
          <p:sp>
            <p:nvSpPr>
              <p:cNvPr id="2103" name="Google Shape;2103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5" name="Google Shape;2105;p36"/>
            <p:cNvGrpSpPr/>
            <p:nvPr/>
          </p:nvGrpSpPr>
          <p:grpSpPr>
            <a:xfrm>
              <a:off x="5854387" y="1347848"/>
              <a:ext cx="194140" cy="328303"/>
              <a:chOff x="3552246" y="5034789"/>
              <a:chExt cx="130444" cy="220575"/>
            </a:xfrm>
          </p:grpSpPr>
          <p:sp>
            <p:nvSpPr>
              <p:cNvPr id="2106" name="Google Shape;2106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8" name="Google Shape;2108;p36"/>
            <p:cNvGrpSpPr/>
            <p:nvPr/>
          </p:nvGrpSpPr>
          <p:grpSpPr>
            <a:xfrm>
              <a:off x="6119869" y="1347848"/>
              <a:ext cx="194140" cy="328303"/>
              <a:chOff x="3552246" y="5034789"/>
              <a:chExt cx="130444" cy="220575"/>
            </a:xfrm>
          </p:grpSpPr>
          <p:sp>
            <p:nvSpPr>
              <p:cNvPr id="2109" name="Google Shape;2109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1" name="Google Shape;2111;p36"/>
            <p:cNvGrpSpPr/>
            <p:nvPr/>
          </p:nvGrpSpPr>
          <p:grpSpPr>
            <a:xfrm>
              <a:off x="6650833" y="1347848"/>
              <a:ext cx="194140" cy="328303"/>
              <a:chOff x="3552246" y="5034789"/>
              <a:chExt cx="130444" cy="220575"/>
            </a:xfrm>
          </p:grpSpPr>
          <p:sp>
            <p:nvSpPr>
              <p:cNvPr id="2112" name="Google Shape;2112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4" name="Google Shape;2114;p36"/>
            <p:cNvGrpSpPr/>
            <p:nvPr/>
          </p:nvGrpSpPr>
          <p:grpSpPr>
            <a:xfrm>
              <a:off x="6916316" y="1347848"/>
              <a:ext cx="194140" cy="328303"/>
              <a:chOff x="3552246" y="5034789"/>
              <a:chExt cx="130444" cy="220575"/>
            </a:xfrm>
          </p:grpSpPr>
          <p:sp>
            <p:nvSpPr>
              <p:cNvPr id="2115" name="Google Shape;2115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7" name="Google Shape;2117;p36"/>
            <p:cNvGrpSpPr/>
            <p:nvPr/>
          </p:nvGrpSpPr>
          <p:grpSpPr>
            <a:xfrm>
              <a:off x="6385351" y="1347848"/>
              <a:ext cx="194140" cy="328303"/>
              <a:chOff x="3552246" y="5034789"/>
              <a:chExt cx="130444" cy="220575"/>
            </a:xfrm>
          </p:grpSpPr>
          <p:sp>
            <p:nvSpPr>
              <p:cNvPr id="2118" name="Google Shape;2118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0" name="Google Shape;2120;p36"/>
            <p:cNvGrpSpPr/>
            <p:nvPr/>
          </p:nvGrpSpPr>
          <p:grpSpPr>
            <a:xfrm>
              <a:off x="7181798" y="1347848"/>
              <a:ext cx="194140" cy="328303"/>
              <a:chOff x="3552246" y="5034789"/>
              <a:chExt cx="130444" cy="220575"/>
            </a:xfrm>
          </p:grpSpPr>
          <p:sp>
            <p:nvSpPr>
              <p:cNvPr id="2121" name="Google Shape;2121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3" name="Google Shape;2203;p36"/>
            <p:cNvGrpSpPr/>
            <p:nvPr/>
          </p:nvGrpSpPr>
          <p:grpSpPr>
            <a:xfrm>
              <a:off x="2668601" y="1347848"/>
              <a:ext cx="194140" cy="328303"/>
              <a:chOff x="4317909" y="5034789"/>
              <a:chExt cx="130444" cy="220575"/>
            </a:xfrm>
          </p:grpSpPr>
          <p:sp>
            <p:nvSpPr>
              <p:cNvPr id="2204" name="Google Shape;220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9" name="Google Shape;2209;p36"/>
          <p:cNvSpPr txBox="1"/>
          <p:nvPr/>
        </p:nvSpPr>
        <p:spPr>
          <a:xfrm>
            <a:off x="457134" y="3087500"/>
            <a:ext cx="140847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Milk</a:t>
            </a:r>
            <a:endParaRPr sz="2200" dirty="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" name="Google Shape;1961;p36">
            <a:extLst>
              <a:ext uri="{FF2B5EF4-FFF2-40B4-BE49-F238E27FC236}">
                <a16:creationId xmlns:a16="http://schemas.microsoft.com/office/drawing/2014/main" id="{36DB8F3F-8493-B5AA-D798-9AB63C53F911}"/>
              </a:ext>
            </a:extLst>
          </p:cNvPr>
          <p:cNvSpPr/>
          <p:nvPr/>
        </p:nvSpPr>
        <p:spPr>
          <a:xfrm rot="-5400000" flipH="1">
            <a:off x="4523434" y="423868"/>
            <a:ext cx="468000" cy="5380800"/>
          </a:xfrm>
          <a:prstGeom prst="round2SameRect">
            <a:avLst>
              <a:gd name="adj1" fmla="val 17604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 dirty="0">
              <a:solidFill>
                <a:srgbClr val="FFFFFF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grpSp>
        <p:nvGrpSpPr>
          <p:cNvPr id="3" name="Google Shape;1976;p36">
            <a:extLst>
              <a:ext uri="{FF2B5EF4-FFF2-40B4-BE49-F238E27FC236}">
                <a16:creationId xmlns:a16="http://schemas.microsoft.com/office/drawing/2014/main" id="{82332A59-88C3-1C6D-A053-298792912839}"/>
              </a:ext>
            </a:extLst>
          </p:cNvPr>
          <p:cNvGrpSpPr/>
          <p:nvPr/>
        </p:nvGrpSpPr>
        <p:grpSpPr>
          <a:xfrm>
            <a:off x="7491133" y="2880268"/>
            <a:ext cx="1195500" cy="468000"/>
            <a:chOff x="7491300" y="2414875"/>
            <a:chExt cx="1195500" cy="468000"/>
          </a:xfrm>
        </p:grpSpPr>
        <p:sp>
          <p:nvSpPr>
            <p:cNvPr id="4" name="Google Shape;1977;p36">
              <a:extLst>
                <a:ext uri="{FF2B5EF4-FFF2-40B4-BE49-F238E27FC236}">
                  <a16:creationId xmlns:a16="http://schemas.microsoft.com/office/drawing/2014/main" id="{93B79DFC-C6FB-C079-D7BE-D6D3A51E3094}"/>
                </a:ext>
              </a:extLst>
            </p:cNvPr>
            <p:cNvSpPr/>
            <p:nvPr/>
          </p:nvSpPr>
          <p:spPr>
            <a:xfrm rot="5400000">
              <a:off x="7855050" y="2051125"/>
              <a:ext cx="468000" cy="11955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" name="Google Shape;1978;p36">
              <a:extLst>
                <a:ext uri="{FF2B5EF4-FFF2-40B4-BE49-F238E27FC236}">
                  <a16:creationId xmlns:a16="http://schemas.microsoft.com/office/drawing/2014/main" id="{685E1E7F-FF4A-E01E-27AE-6F2041B6124F}"/>
                </a:ext>
              </a:extLst>
            </p:cNvPr>
            <p:cNvSpPr txBox="1"/>
            <p:nvPr/>
          </p:nvSpPr>
          <p:spPr>
            <a:xfrm>
              <a:off x="7527600" y="2466752"/>
              <a:ext cx="1124100" cy="34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dirty="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30</a:t>
              </a:r>
              <a:endParaRPr sz="2200" dirty="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" name="Google Shape;2040;p36">
            <a:extLst>
              <a:ext uri="{FF2B5EF4-FFF2-40B4-BE49-F238E27FC236}">
                <a16:creationId xmlns:a16="http://schemas.microsoft.com/office/drawing/2014/main" id="{A68C652A-1BCA-F138-31C1-04BF541BAD5C}"/>
              </a:ext>
            </a:extLst>
          </p:cNvPr>
          <p:cNvGrpSpPr/>
          <p:nvPr/>
        </p:nvGrpSpPr>
        <p:grpSpPr>
          <a:xfrm>
            <a:off x="2402942" y="2950116"/>
            <a:ext cx="194140" cy="328303"/>
            <a:chOff x="4317909" y="5034789"/>
            <a:chExt cx="130444" cy="220575"/>
          </a:xfrm>
        </p:grpSpPr>
        <p:sp>
          <p:nvSpPr>
            <p:cNvPr id="7" name="Google Shape;2041;p36">
              <a:extLst>
                <a:ext uri="{FF2B5EF4-FFF2-40B4-BE49-F238E27FC236}">
                  <a16:creationId xmlns:a16="http://schemas.microsoft.com/office/drawing/2014/main" id="{2069EFC3-5379-4296-FFD8-46BE6298960F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42;p36">
              <a:extLst>
                <a:ext uri="{FF2B5EF4-FFF2-40B4-BE49-F238E27FC236}">
                  <a16:creationId xmlns:a16="http://schemas.microsoft.com/office/drawing/2014/main" id="{688F72F0-AFD6-7D2D-EEA1-A35527C9749B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43;p36">
              <a:extLst>
                <a:ext uri="{FF2B5EF4-FFF2-40B4-BE49-F238E27FC236}">
                  <a16:creationId xmlns:a16="http://schemas.microsoft.com/office/drawing/2014/main" id="{6A98ECBD-A2B2-A247-0C1D-EF90ACE2BF0B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44;p36">
              <a:extLst>
                <a:ext uri="{FF2B5EF4-FFF2-40B4-BE49-F238E27FC236}">
                  <a16:creationId xmlns:a16="http://schemas.microsoft.com/office/drawing/2014/main" id="{61964D43-2C84-C37C-7C51-5430EC09E499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045;p36">
            <a:extLst>
              <a:ext uri="{FF2B5EF4-FFF2-40B4-BE49-F238E27FC236}">
                <a16:creationId xmlns:a16="http://schemas.microsoft.com/office/drawing/2014/main" id="{5C95C778-8E18-FBFC-567D-1CF5027F008C}"/>
              </a:ext>
            </a:extLst>
          </p:cNvPr>
          <p:cNvGrpSpPr/>
          <p:nvPr/>
        </p:nvGrpSpPr>
        <p:grpSpPr>
          <a:xfrm>
            <a:off x="2137460" y="2950116"/>
            <a:ext cx="194140" cy="328303"/>
            <a:chOff x="4317909" y="5034789"/>
            <a:chExt cx="130444" cy="220575"/>
          </a:xfrm>
        </p:grpSpPr>
        <p:sp>
          <p:nvSpPr>
            <p:cNvPr id="12" name="Google Shape;2046;p36">
              <a:extLst>
                <a:ext uri="{FF2B5EF4-FFF2-40B4-BE49-F238E27FC236}">
                  <a16:creationId xmlns:a16="http://schemas.microsoft.com/office/drawing/2014/main" id="{B6565955-1F30-56CA-30A3-3AD35EFE6691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47;p36">
              <a:extLst>
                <a:ext uri="{FF2B5EF4-FFF2-40B4-BE49-F238E27FC236}">
                  <a16:creationId xmlns:a16="http://schemas.microsoft.com/office/drawing/2014/main" id="{3ACFD1D0-557C-A89C-D463-DACAC74F6153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8;p36">
              <a:extLst>
                <a:ext uri="{FF2B5EF4-FFF2-40B4-BE49-F238E27FC236}">
                  <a16:creationId xmlns:a16="http://schemas.microsoft.com/office/drawing/2014/main" id="{B5946B1A-E1B3-AFFE-25F7-02FC04797ACF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9;p36">
              <a:extLst>
                <a:ext uri="{FF2B5EF4-FFF2-40B4-BE49-F238E27FC236}">
                  <a16:creationId xmlns:a16="http://schemas.microsoft.com/office/drawing/2014/main" id="{4152D964-D38F-6169-D40F-6E8B259F835A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2050;p36">
            <a:extLst>
              <a:ext uri="{FF2B5EF4-FFF2-40B4-BE49-F238E27FC236}">
                <a16:creationId xmlns:a16="http://schemas.microsoft.com/office/drawing/2014/main" id="{9BCC6471-0BFF-6DE9-2AFD-65CE9D3ABC06}"/>
              </a:ext>
            </a:extLst>
          </p:cNvPr>
          <p:cNvGrpSpPr/>
          <p:nvPr/>
        </p:nvGrpSpPr>
        <p:grpSpPr>
          <a:xfrm>
            <a:off x="6650656" y="2950116"/>
            <a:ext cx="194140" cy="328303"/>
            <a:chOff x="3552246" y="5034789"/>
            <a:chExt cx="130444" cy="220575"/>
          </a:xfrm>
        </p:grpSpPr>
        <p:sp>
          <p:nvSpPr>
            <p:cNvPr id="17" name="Google Shape;2051;p36">
              <a:extLst>
                <a:ext uri="{FF2B5EF4-FFF2-40B4-BE49-F238E27FC236}">
                  <a16:creationId xmlns:a16="http://schemas.microsoft.com/office/drawing/2014/main" id="{D5CCE6F2-1C55-DEBA-244E-48B236BA007C}"/>
                </a:ext>
              </a:extLst>
            </p:cNvPr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2;p36">
              <a:extLst>
                <a:ext uri="{FF2B5EF4-FFF2-40B4-BE49-F238E27FC236}">
                  <a16:creationId xmlns:a16="http://schemas.microsoft.com/office/drawing/2014/main" id="{A918AF36-F0BB-AC77-86C7-4B562585A590}"/>
                </a:ext>
              </a:extLst>
            </p:cNvPr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2053;p36">
            <a:extLst>
              <a:ext uri="{FF2B5EF4-FFF2-40B4-BE49-F238E27FC236}">
                <a16:creationId xmlns:a16="http://schemas.microsoft.com/office/drawing/2014/main" id="{5AA69D9C-9F12-D52E-9ED8-E884FF28B8B6}"/>
              </a:ext>
            </a:extLst>
          </p:cNvPr>
          <p:cNvGrpSpPr/>
          <p:nvPr/>
        </p:nvGrpSpPr>
        <p:grpSpPr>
          <a:xfrm>
            <a:off x="6916139" y="2950116"/>
            <a:ext cx="194140" cy="328303"/>
            <a:chOff x="3552246" y="5034789"/>
            <a:chExt cx="130444" cy="220575"/>
          </a:xfrm>
        </p:grpSpPr>
        <p:sp>
          <p:nvSpPr>
            <p:cNvPr id="20" name="Google Shape;2054;p36">
              <a:extLst>
                <a:ext uri="{FF2B5EF4-FFF2-40B4-BE49-F238E27FC236}">
                  <a16:creationId xmlns:a16="http://schemas.microsoft.com/office/drawing/2014/main" id="{36F1CD6E-DD74-4804-4FC2-3757EF7C6C07}"/>
                </a:ext>
              </a:extLst>
            </p:cNvPr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55;p36">
              <a:extLst>
                <a:ext uri="{FF2B5EF4-FFF2-40B4-BE49-F238E27FC236}">
                  <a16:creationId xmlns:a16="http://schemas.microsoft.com/office/drawing/2014/main" id="{9364E0EC-5FA6-FD59-9EEC-84BCD6262750}"/>
                </a:ext>
              </a:extLst>
            </p:cNvPr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056;p36">
            <a:extLst>
              <a:ext uri="{FF2B5EF4-FFF2-40B4-BE49-F238E27FC236}">
                <a16:creationId xmlns:a16="http://schemas.microsoft.com/office/drawing/2014/main" id="{D626F05B-D72D-A194-1DD3-2A588235AAAB}"/>
              </a:ext>
            </a:extLst>
          </p:cNvPr>
          <p:cNvGrpSpPr/>
          <p:nvPr/>
        </p:nvGrpSpPr>
        <p:grpSpPr>
          <a:xfrm>
            <a:off x="6385174" y="2950116"/>
            <a:ext cx="194140" cy="328303"/>
            <a:chOff x="3552246" y="5034789"/>
            <a:chExt cx="130444" cy="220575"/>
          </a:xfrm>
        </p:grpSpPr>
        <p:sp>
          <p:nvSpPr>
            <p:cNvPr id="23" name="Google Shape;2057;p36">
              <a:extLst>
                <a:ext uri="{FF2B5EF4-FFF2-40B4-BE49-F238E27FC236}">
                  <a16:creationId xmlns:a16="http://schemas.microsoft.com/office/drawing/2014/main" id="{B8C6AF71-A96D-7554-0FF6-407E83842A24}"/>
                </a:ext>
              </a:extLst>
            </p:cNvPr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58;p36">
              <a:extLst>
                <a:ext uri="{FF2B5EF4-FFF2-40B4-BE49-F238E27FC236}">
                  <a16:creationId xmlns:a16="http://schemas.microsoft.com/office/drawing/2014/main" id="{EBD9AD8E-203B-6D16-0904-8059696327BF}"/>
                </a:ext>
              </a:extLst>
            </p:cNvPr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059;p36">
            <a:extLst>
              <a:ext uri="{FF2B5EF4-FFF2-40B4-BE49-F238E27FC236}">
                <a16:creationId xmlns:a16="http://schemas.microsoft.com/office/drawing/2014/main" id="{594C6653-6F15-3952-5D30-A824C36AEE25}"/>
              </a:ext>
            </a:extLst>
          </p:cNvPr>
          <p:cNvGrpSpPr/>
          <p:nvPr/>
        </p:nvGrpSpPr>
        <p:grpSpPr>
          <a:xfrm>
            <a:off x="7181621" y="2950116"/>
            <a:ext cx="194140" cy="328303"/>
            <a:chOff x="3552246" y="5034789"/>
            <a:chExt cx="130444" cy="220575"/>
          </a:xfrm>
        </p:grpSpPr>
        <p:sp>
          <p:nvSpPr>
            <p:cNvPr id="26" name="Google Shape;2060;p36">
              <a:extLst>
                <a:ext uri="{FF2B5EF4-FFF2-40B4-BE49-F238E27FC236}">
                  <a16:creationId xmlns:a16="http://schemas.microsoft.com/office/drawing/2014/main" id="{56F47658-BB08-098F-64BC-2A14567870ED}"/>
                </a:ext>
              </a:extLst>
            </p:cNvPr>
            <p:cNvSpPr/>
            <p:nvPr/>
          </p:nvSpPr>
          <p:spPr>
            <a:xfrm>
              <a:off x="3552246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61;p36">
              <a:extLst>
                <a:ext uri="{FF2B5EF4-FFF2-40B4-BE49-F238E27FC236}">
                  <a16:creationId xmlns:a16="http://schemas.microsoft.com/office/drawing/2014/main" id="{43CB77DB-8FF0-6D1D-C74D-A46717588C83}"/>
                </a:ext>
              </a:extLst>
            </p:cNvPr>
            <p:cNvSpPr/>
            <p:nvPr/>
          </p:nvSpPr>
          <p:spPr>
            <a:xfrm>
              <a:off x="3572185" y="5054049"/>
              <a:ext cx="12657" cy="36856"/>
            </a:xfrm>
            <a:custGeom>
              <a:avLst/>
              <a:gdLst/>
              <a:ahLst/>
              <a:cxnLst/>
              <a:rect l="l" t="t" r="r" b="b"/>
              <a:pathLst>
                <a:path w="6688" h="19475" extrusionOk="0">
                  <a:moveTo>
                    <a:pt x="3064" y="0"/>
                  </a:moveTo>
                  <a:cubicBezTo>
                    <a:pt x="3043" y="0"/>
                    <a:pt x="3023" y="0"/>
                    <a:pt x="3002" y="1"/>
                  </a:cubicBezTo>
                  <a:cubicBezTo>
                    <a:pt x="1306" y="66"/>
                    <a:pt x="1" y="1501"/>
                    <a:pt x="66" y="3165"/>
                  </a:cubicBezTo>
                  <a:lnTo>
                    <a:pt x="523" y="16539"/>
                  </a:lnTo>
                  <a:cubicBezTo>
                    <a:pt x="555" y="18170"/>
                    <a:pt x="1925" y="19475"/>
                    <a:pt x="3556" y="19475"/>
                  </a:cubicBezTo>
                  <a:cubicBezTo>
                    <a:pt x="5285" y="19475"/>
                    <a:pt x="6688" y="18040"/>
                    <a:pt x="6623" y="16311"/>
                  </a:cubicBezTo>
                  <a:lnTo>
                    <a:pt x="6166" y="2969"/>
                  </a:lnTo>
                  <a:cubicBezTo>
                    <a:pt x="6102" y="1294"/>
                    <a:pt x="4732" y="0"/>
                    <a:pt x="3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123;p36">
            <a:extLst>
              <a:ext uri="{FF2B5EF4-FFF2-40B4-BE49-F238E27FC236}">
                <a16:creationId xmlns:a16="http://schemas.microsoft.com/office/drawing/2014/main" id="{832CD057-C70D-186A-2FB9-457333603A39}"/>
              </a:ext>
            </a:extLst>
          </p:cNvPr>
          <p:cNvGrpSpPr/>
          <p:nvPr/>
        </p:nvGrpSpPr>
        <p:grpSpPr>
          <a:xfrm>
            <a:off x="2933906" y="2950116"/>
            <a:ext cx="194140" cy="328303"/>
            <a:chOff x="4317909" y="5034789"/>
            <a:chExt cx="130444" cy="220575"/>
          </a:xfrm>
        </p:grpSpPr>
        <p:sp>
          <p:nvSpPr>
            <p:cNvPr id="29" name="Google Shape;2124;p36">
              <a:extLst>
                <a:ext uri="{FF2B5EF4-FFF2-40B4-BE49-F238E27FC236}">
                  <a16:creationId xmlns:a16="http://schemas.microsoft.com/office/drawing/2014/main" id="{B348E6AC-4603-E176-689D-53A97E2223BB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25;p36">
              <a:extLst>
                <a:ext uri="{FF2B5EF4-FFF2-40B4-BE49-F238E27FC236}">
                  <a16:creationId xmlns:a16="http://schemas.microsoft.com/office/drawing/2014/main" id="{47DACDB0-57D6-1E5F-228C-FBCCBEE16278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26;p36">
              <a:extLst>
                <a:ext uri="{FF2B5EF4-FFF2-40B4-BE49-F238E27FC236}">
                  <a16:creationId xmlns:a16="http://schemas.microsoft.com/office/drawing/2014/main" id="{34C402B2-107A-D8E1-8EEC-6D31528770B1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27;p36">
              <a:extLst>
                <a:ext uri="{FF2B5EF4-FFF2-40B4-BE49-F238E27FC236}">
                  <a16:creationId xmlns:a16="http://schemas.microsoft.com/office/drawing/2014/main" id="{5F46179A-C634-E6B4-BA67-5724C5E86885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128;p36">
            <a:extLst>
              <a:ext uri="{FF2B5EF4-FFF2-40B4-BE49-F238E27FC236}">
                <a16:creationId xmlns:a16="http://schemas.microsoft.com/office/drawing/2014/main" id="{F8A3DA32-806D-80D5-9EE5-A31DAF1AFB6B}"/>
              </a:ext>
            </a:extLst>
          </p:cNvPr>
          <p:cNvGrpSpPr/>
          <p:nvPr/>
        </p:nvGrpSpPr>
        <p:grpSpPr>
          <a:xfrm>
            <a:off x="2668424" y="2950116"/>
            <a:ext cx="194140" cy="328303"/>
            <a:chOff x="4317909" y="5034789"/>
            <a:chExt cx="130444" cy="220575"/>
          </a:xfrm>
        </p:grpSpPr>
        <p:sp>
          <p:nvSpPr>
            <p:cNvPr id="34" name="Google Shape;2129;p36">
              <a:extLst>
                <a:ext uri="{FF2B5EF4-FFF2-40B4-BE49-F238E27FC236}">
                  <a16:creationId xmlns:a16="http://schemas.microsoft.com/office/drawing/2014/main" id="{AAC5509F-3D7F-ADC5-3BA4-BA2150C18ADA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30;p36">
              <a:extLst>
                <a:ext uri="{FF2B5EF4-FFF2-40B4-BE49-F238E27FC236}">
                  <a16:creationId xmlns:a16="http://schemas.microsoft.com/office/drawing/2014/main" id="{1A2FC4DF-27AB-44F2-37FE-2C79E5B0B52F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31;p36">
              <a:extLst>
                <a:ext uri="{FF2B5EF4-FFF2-40B4-BE49-F238E27FC236}">
                  <a16:creationId xmlns:a16="http://schemas.microsoft.com/office/drawing/2014/main" id="{25BC1BBF-F521-1D3D-9C2B-A16B55FD58ED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32;p36">
              <a:extLst>
                <a:ext uri="{FF2B5EF4-FFF2-40B4-BE49-F238E27FC236}">
                  <a16:creationId xmlns:a16="http://schemas.microsoft.com/office/drawing/2014/main" id="{34190F79-2432-51DC-1B03-36E257D541FC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133;p36">
            <a:extLst>
              <a:ext uri="{FF2B5EF4-FFF2-40B4-BE49-F238E27FC236}">
                <a16:creationId xmlns:a16="http://schemas.microsoft.com/office/drawing/2014/main" id="{F70F4491-DEED-1269-013D-6C66585687FB}"/>
              </a:ext>
            </a:extLst>
          </p:cNvPr>
          <p:cNvGrpSpPr/>
          <p:nvPr/>
        </p:nvGrpSpPr>
        <p:grpSpPr>
          <a:xfrm>
            <a:off x="3464871" y="2950116"/>
            <a:ext cx="194140" cy="328303"/>
            <a:chOff x="4317909" y="5034789"/>
            <a:chExt cx="130444" cy="220575"/>
          </a:xfrm>
        </p:grpSpPr>
        <p:sp>
          <p:nvSpPr>
            <p:cNvPr id="39" name="Google Shape;2134;p36">
              <a:extLst>
                <a:ext uri="{FF2B5EF4-FFF2-40B4-BE49-F238E27FC236}">
                  <a16:creationId xmlns:a16="http://schemas.microsoft.com/office/drawing/2014/main" id="{D79EDC7C-A274-59D8-FBA6-890CD7BA868A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35;p36">
              <a:extLst>
                <a:ext uri="{FF2B5EF4-FFF2-40B4-BE49-F238E27FC236}">
                  <a16:creationId xmlns:a16="http://schemas.microsoft.com/office/drawing/2014/main" id="{48DFE16F-C851-D354-695A-79DE24B72501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36;p36">
              <a:extLst>
                <a:ext uri="{FF2B5EF4-FFF2-40B4-BE49-F238E27FC236}">
                  <a16:creationId xmlns:a16="http://schemas.microsoft.com/office/drawing/2014/main" id="{D1ACFAB7-FFEB-2518-1CDC-491A83097197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37;p36">
              <a:extLst>
                <a:ext uri="{FF2B5EF4-FFF2-40B4-BE49-F238E27FC236}">
                  <a16:creationId xmlns:a16="http://schemas.microsoft.com/office/drawing/2014/main" id="{C6D9D5B9-3061-81A1-0420-B3FF9B73F795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138;p36">
            <a:extLst>
              <a:ext uri="{FF2B5EF4-FFF2-40B4-BE49-F238E27FC236}">
                <a16:creationId xmlns:a16="http://schemas.microsoft.com/office/drawing/2014/main" id="{D5D8B197-5ED3-BFA0-7585-9E6955A5BFFA}"/>
              </a:ext>
            </a:extLst>
          </p:cNvPr>
          <p:cNvGrpSpPr/>
          <p:nvPr/>
        </p:nvGrpSpPr>
        <p:grpSpPr>
          <a:xfrm>
            <a:off x="3199389" y="2950116"/>
            <a:ext cx="194140" cy="328303"/>
            <a:chOff x="4317909" y="5034789"/>
            <a:chExt cx="130444" cy="220575"/>
          </a:xfrm>
        </p:grpSpPr>
        <p:sp>
          <p:nvSpPr>
            <p:cNvPr id="44" name="Google Shape;2139;p36">
              <a:extLst>
                <a:ext uri="{FF2B5EF4-FFF2-40B4-BE49-F238E27FC236}">
                  <a16:creationId xmlns:a16="http://schemas.microsoft.com/office/drawing/2014/main" id="{6A74AC4F-DDB2-5026-E2EC-D96C227D672C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40;p36">
              <a:extLst>
                <a:ext uri="{FF2B5EF4-FFF2-40B4-BE49-F238E27FC236}">
                  <a16:creationId xmlns:a16="http://schemas.microsoft.com/office/drawing/2014/main" id="{7BE3643F-7598-136A-F9DA-C06D338BCE41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41;p36">
              <a:extLst>
                <a:ext uri="{FF2B5EF4-FFF2-40B4-BE49-F238E27FC236}">
                  <a16:creationId xmlns:a16="http://schemas.microsoft.com/office/drawing/2014/main" id="{32ACEEF0-F94B-DEF8-543E-CB84945B1433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42;p36">
              <a:extLst>
                <a:ext uri="{FF2B5EF4-FFF2-40B4-BE49-F238E27FC236}">
                  <a16:creationId xmlns:a16="http://schemas.microsoft.com/office/drawing/2014/main" id="{3C91D4BA-4611-136F-F228-7CEF94CEFC3B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143;p36">
            <a:extLst>
              <a:ext uri="{FF2B5EF4-FFF2-40B4-BE49-F238E27FC236}">
                <a16:creationId xmlns:a16="http://schemas.microsoft.com/office/drawing/2014/main" id="{87595C4B-0A79-C381-455E-6FF216171D83}"/>
              </a:ext>
            </a:extLst>
          </p:cNvPr>
          <p:cNvGrpSpPr/>
          <p:nvPr/>
        </p:nvGrpSpPr>
        <p:grpSpPr>
          <a:xfrm>
            <a:off x="3995835" y="2950116"/>
            <a:ext cx="194140" cy="328303"/>
            <a:chOff x="4317909" y="5034789"/>
            <a:chExt cx="130444" cy="220575"/>
          </a:xfrm>
        </p:grpSpPr>
        <p:sp>
          <p:nvSpPr>
            <p:cNvPr id="49" name="Google Shape;2144;p36">
              <a:extLst>
                <a:ext uri="{FF2B5EF4-FFF2-40B4-BE49-F238E27FC236}">
                  <a16:creationId xmlns:a16="http://schemas.microsoft.com/office/drawing/2014/main" id="{1A1C81DE-D5A9-9C84-1907-49C9F1FD4EE1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45;p36">
              <a:extLst>
                <a:ext uri="{FF2B5EF4-FFF2-40B4-BE49-F238E27FC236}">
                  <a16:creationId xmlns:a16="http://schemas.microsoft.com/office/drawing/2014/main" id="{D6DB052E-7C45-F5C1-BB43-33FBE8309F70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46;p36">
              <a:extLst>
                <a:ext uri="{FF2B5EF4-FFF2-40B4-BE49-F238E27FC236}">
                  <a16:creationId xmlns:a16="http://schemas.microsoft.com/office/drawing/2014/main" id="{B49B8AAB-190D-C481-0F2E-78C7F2106F54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47;p36">
              <a:extLst>
                <a:ext uri="{FF2B5EF4-FFF2-40B4-BE49-F238E27FC236}">
                  <a16:creationId xmlns:a16="http://schemas.microsoft.com/office/drawing/2014/main" id="{C157455B-FF58-E315-DE53-7905BBE45478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148;p36">
            <a:extLst>
              <a:ext uri="{FF2B5EF4-FFF2-40B4-BE49-F238E27FC236}">
                <a16:creationId xmlns:a16="http://schemas.microsoft.com/office/drawing/2014/main" id="{600AA30B-F7C4-A15E-B6F6-14C6E52A581A}"/>
              </a:ext>
            </a:extLst>
          </p:cNvPr>
          <p:cNvGrpSpPr/>
          <p:nvPr/>
        </p:nvGrpSpPr>
        <p:grpSpPr>
          <a:xfrm>
            <a:off x="3730353" y="2950116"/>
            <a:ext cx="194140" cy="328303"/>
            <a:chOff x="4317909" y="5034789"/>
            <a:chExt cx="130444" cy="220575"/>
          </a:xfrm>
        </p:grpSpPr>
        <p:sp>
          <p:nvSpPr>
            <p:cNvPr id="54" name="Google Shape;2149;p36">
              <a:extLst>
                <a:ext uri="{FF2B5EF4-FFF2-40B4-BE49-F238E27FC236}">
                  <a16:creationId xmlns:a16="http://schemas.microsoft.com/office/drawing/2014/main" id="{322761DB-46E1-153B-198C-BF0205F3451D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50;p36">
              <a:extLst>
                <a:ext uri="{FF2B5EF4-FFF2-40B4-BE49-F238E27FC236}">
                  <a16:creationId xmlns:a16="http://schemas.microsoft.com/office/drawing/2014/main" id="{F2F99842-1F5D-AF46-E569-66F85D9901C1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51;p36">
              <a:extLst>
                <a:ext uri="{FF2B5EF4-FFF2-40B4-BE49-F238E27FC236}">
                  <a16:creationId xmlns:a16="http://schemas.microsoft.com/office/drawing/2014/main" id="{EB3D46D2-8D81-D78F-BCD9-CAEB4D0C83AD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52;p36">
              <a:extLst>
                <a:ext uri="{FF2B5EF4-FFF2-40B4-BE49-F238E27FC236}">
                  <a16:creationId xmlns:a16="http://schemas.microsoft.com/office/drawing/2014/main" id="{9C28BF2E-3286-B707-F11A-4EE9325687A9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2153;p36">
            <a:extLst>
              <a:ext uri="{FF2B5EF4-FFF2-40B4-BE49-F238E27FC236}">
                <a16:creationId xmlns:a16="http://schemas.microsoft.com/office/drawing/2014/main" id="{5A29BC8D-387B-2D3A-C0AE-595D90B3AF4C}"/>
              </a:ext>
            </a:extLst>
          </p:cNvPr>
          <p:cNvGrpSpPr/>
          <p:nvPr/>
        </p:nvGrpSpPr>
        <p:grpSpPr>
          <a:xfrm>
            <a:off x="4526799" y="2950116"/>
            <a:ext cx="194140" cy="328303"/>
            <a:chOff x="4317909" y="5034789"/>
            <a:chExt cx="130444" cy="220575"/>
          </a:xfrm>
        </p:grpSpPr>
        <p:sp>
          <p:nvSpPr>
            <p:cNvPr id="59" name="Google Shape;2154;p36">
              <a:extLst>
                <a:ext uri="{FF2B5EF4-FFF2-40B4-BE49-F238E27FC236}">
                  <a16:creationId xmlns:a16="http://schemas.microsoft.com/office/drawing/2014/main" id="{13A9E540-803C-82EB-6150-2EB7F3DC1855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57;p36">
              <a:extLst>
                <a:ext uri="{FF2B5EF4-FFF2-40B4-BE49-F238E27FC236}">
                  <a16:creationId xmlns:a16="http://schemas.microsoft.com/office/drawing/2014/main" id="{D220E037-538F-DFD4-C9A2-9460B74B64A7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2158;p36">
            <a:extLst>
              <a:ext uri="{FF2B5EF4-FFF2-40B4-BE49-F238E27FC236}">
                <a16:creationId xmlns:a16="http://schemas.microsoft.com/office/drawing/2014/main" id="{97C4AF18-4605-2602-BF1E-BE14ABE05E33}"/>
              </a:ext>
            </a:extLst>
          </p:cNvPr>
          <p:cNvGrpSpPr/>
          <p:nvPr/>
        </p:nvGrpSpPr>
        <p:grpSpPr>
          <a:xfrm>
            <a:off x="4261317" y="2950116"/>
            <a:ext cx="194140" cy="328303"/>
            <a:chOff x="4317909" y="5034789"/>
            <a:chExt cx="130444" cy="220575"/>
          </a:xfrm>
        </p:grpSpPr>
        <p:sp>
          <p:nvSpPr>
            <p:cNvPr id="1920" name="Google Shape;2159;p36">
              <a:extLst>
                <a:ext uri="{FF2B5EF4-FFF2-40B4-BE49-F238E27FC236}">
                  <a16:creationId xmlns:a16="http://schemas.microsoft.com/office/drawing/2014/main" id="{337A2DDB-28EF-2540-40F0-7BC73BDC032E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62;p36">
              <a:extLst>
                <a:ext uri="{FF2B5EF4-FFF2-40B4-BE49-F238E27FC236}">
                  <a16:creationId xmlns:a16="http://schemas.microsoft.com/office/drawing/2014/main" id="{F1B38471-7B95-39F1-85F5-4EE7AF1A057E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24" name="Google Shape;2163;p36">
            <a:extLst>
              <a:ext uri="{FF2B5EF4-FFF2-40B4-BE49-F238E27FC236}">
                <a16:creationId xmlns:a16="http://schemas.microsoft.com/office/drawing/2014/main" id="{51E55ADF-42F1-30D6-B1DA-107FEBFE3B77}"/>
              </a:ext>
            </a:extLst>
          </p:cNvPr>
          <p:cNvGrpSpPr/>
          <p:nvPr/>
        </p:nvGrpSpPr>
        <p:grpSpPr>
          <a:xfrm>
            <a:off x="5057764" y="2950116"/>
            <a:ext cx="194140" cy="328303"/>
            <a:chOff x="4317909" y="5034789"/>
            <a:chExt cx="130444" cy="220575"/>
          </a:xfrm>
        </p:grpSpPr>
        <p:sp>
          <p:nvSpPr>
            <p:cNvPr id="1925" name="Google Shape;2164;p36">
              <a:extLst>
                <a:ext uri="{FF2B5EF4-FFF2-40B4-BE49-F238E27FC236}">
                  <a16:creationId xmlns:a16="http://schemas.microsoft.com/office/drawing/2014/main" id="{B1E2391A-E898-6890-7C56-98FF18018E6D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67;p36">
              <a:extLst>
                <a:ext uri="{FF2B5EF4-FFF2-40B4-BE49-F238E27FC236}">
                  <a16:creationId xmlns:a16="http://schemas.microsoft.com/office/drawing/2014/main" id="{366DC002-7567-AD07-E90B-91E71044C707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29" name="Google Shape;2168;p36">
            <a:extLst>
              <a:ext uri="{FF2B5EF4-FFF2-40B4-BE49-F238E27FC236}">
                <a16:creationId xmlns:a16="http://schemas.microsoft.com/office/drawing/2014/main" id="{DE9D9664-BFAA-FCB1-EFB6-000DB7CBFD70}"/>
              </a:ext>
            </a:extLst>
          </p:cNvPr>
          <p:cNvGrpSpPr/>
          <p:nvPr/>
        </p:nvGrpSpPr>
        <p:grpSpPr>
          <a:xfrm>
            <a:off x="4792281" y="2950116"/>
            <a:ext cx="194140" cy="328303"/>
            <a:chOff x="4317909" y="5034789"/>
            <a:chExt cx="130444" cy="220575"/>
          </a:xfrm>
        </p:grpSpPr>
        <p:sp>
          <p:nvSpPr>
            <p:cNvPr id="1930" name="Google Shape;2169;p36">
              <a:extLst>
                <a:ext uri="{FF2B5EF4-FFF2-40B4-BE49-F238E27FC236}">
                  <a16:creationId xmlns:a16="http://schemas.microsoft.com/office/drawing/2014/main" id="{43523A9D-D2AE-2ED2-47E4-651006AF540B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72;p36">
              <a:extLst>
                <a:ext uri="{FF2B5EF4-FFF2-40B4-BE49-F238E27FC236}">
                  <a16:creationId xmlns:a16="http://schemas.microsoft.com/office/drawing/2014/main" id="{F1F87A46-C251-89A1-20BE-F174C54A16CF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2173;p36">
            <a:extLst>
              <a:ext uri="{FF2B5EF4-FFF2-40B4-BE49-F238E27FC236}">
                <a16:creationId xmlns:a16="http://schemas.microsoft.com/office/drawing/2014/main" id="{8FE1EDFA-4111-D895-1440-E3C710057F38}"/>
              </a:ext>
            </a:extLst>
          </p:cNvPr>
          <p:cNvGrpSpPr/>
          <p:nvPr/>
        </p:nvGrpSpPr>
        <p:grpSpPr>
          <a:xfrm>
            <a:off x="5588728" y="2950116"/>
            <a:ext cx="194140" cy="328303"/>
            <a:chOff x="4317909" y="5034789"/>
            <a:chExt cx="130444" cy="220575"/>
          </a:xfrm>
        </p:grpSpPr>
        <p:sp>
          <p:nvSpPr>
            <p:cNvPr id="1935" name="Google Shape;2174;p36">
              <a:extLst>
                <a:ext uri="{FF2B5EF4-FFF2-40B4-BE49-F238E27FC236}">
                  <a16:creationId xmlns:a16="http://schemas.microsoft.com/office/drawing/2014/main" id="{D5448EA2-6945-2BAD-78EC-0CAB8AF9601C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77;p36">
              <a:extLst>
                <a:ext uri="{FF2B5EF4-FFF2-40B4-BE49-F238E27FC236}">
                  <a16:creationId xmlns:a16="http://schemas.microsoft.com/office/drawing/2014/main" id="{FD817C4E-A83D-7349-729D-14409EA7EB69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2178;p36">
            <a:extLst>
              <a:ext uri="{FF2B5EF4-FFF2-40B4-BE49-F238E27FC236}">
                <a16:creationId xmlns:a16="http://schemas.microsoft.com/office/drawing/2014/main" id="{1FB41326-1908-980F-CED8-5B95CBA6771D}"/>
              </a:ext>
            </a:extLst>
          </p:cNvPr>
          <p:cNvGrpSpPr/>
          <p:nvPr/>
        </p:nvGrpSpPr>
        <p:grpSpPr>
          <a:xfrm>
            <a:off x="5323246" y="2950116"/>
            <a:ext cx="194140" cy="328303"/>
            <a:chOff x="4317909" y="5034789"/>
            <a:chExt cx="130444" cy="220575"/>
          </a:xfrm>
        </p:grpSpPr>
        <p:sp>
          <p:nvSpPr>
            <p:cNvPr id="1940" name="Google Shape;2179;p36">
              <a:extLst>
                <a:ext uri="{FF2B5EF4-FFF2-40B4-BE49-F238E27FC236}">
                  <a16:creationId xmlns:a16="http://schemas.microsoft.com/office/drawing/2014/main" id="{F0AB7B37-0384-86C8-936E-4D3413FC01A2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182;p36">
              <a:extLst>
                <a:ext uri="{FF2B5EF4-FFF2-40B4-BE49-F238E27FC236}">
                  <a16:creationId xmlns:a16="http://schemas.microsoft.com/office/drawing/2014/main" id="{7D38EBF1-A626-74E5-12D1-0CCDA5A27924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2183;p36">
            <a:extLst>
              <a:ext uri="{FF2B5EF4-FFF2-40B4-BE49-F238E27FC236}">
                <a16:creationId xmlns:a16="http://schemas.microsoft.com/office/drawing/2014/main" id="{A31A10A1-BC1F-C813-7352-F773DEF9177C}"/>
              </a:ext>
            </a:extLst>
          </p:cNvPr>
          <p:cNvGrpSpPr/>
          <p:nvPr/>
        </p:nvGrpSpPr>
        <p:grpSpPr>
          <a:xfrm>
            <a:off x="6119692" y="2950116"/>
            <a:ext cx="194140" cy="328303"/>
            <a:chOff x="4317909" y="5034789"/>
            <a:chExt cx="130444" cy="220575"/>
          </a:xfrm>
        </p:grpSpPr>
        <p:sp>
          <p:nvSpPr>
            <p:cNvPr id="1945" name="Google Shape;2184;p36">
              <a:extLst>
                <a:ext uri="{FF2B5EF4-FFF2-40B4-BE49-F238E27FC236}">
                  <a16:creationId xmlns:a16="http://schemas.microsoft.com/office/drawing/2014/main" id="{EE4B450D-560A-C513-27AA-003DAE4DCB84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2187;p36">
              <a:extLst>
                <a:ext uri="{FF2B5EF4-FFF2-40B4-BE49-F238E27FC236}">
                  <a16:creationId xmlns:a16="http://schemas.microsoft.com/office/drawing/2014/main" id="{A70F2070-37D1-7A6A-FE24-DD656884BD26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2188;p36">
            <a:extLst>
              <a:ext uri="{FF2B5EF4-FFF2-40B4-BE49-F238E27FC236}">
                <a16:creationId xmlns:a16="http://schemas.microsoft.com/office/drawing/2014/main" id="{E903F075-FE08-4228-07CC-EFD602AEAC13}"/>
              </a:ext>
            </a:extLst>
          </p:cNvPr>
          <p:cNvGrpSpPr/>
          <p:nvPr/>
        </p:nvGrpSpPr>
        <p:grpSpPr>
          <a:xfrm>
            <a:off x="5854210" y="2950116"/>
            <a:ext cx="194140" cy="328303"/>
            <a:chOff x="4317909" y="5034789"/>
            <a:chExt cx="130444" cy="220575"/>
          </a:xfrm>
        </p:grpSpPr>
        <p:sp>
          <p:nvSpPr>
            <p:cNvPr id="2211" name="Google Shape;2189;p36">
              <a:extLst>
                <a:ext uri="{FF2B5EF4-FFF2-40B4-BE49-F238E27FC236}">
                  <a16:creationId xmlns:a16="http://schemas.microsoft.com/office/drawing/2014/main" id="{666BF4AF-6D4E-4286-A54C-D94B9FE5E644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192;p36">
              <a:extLst>
                <a:ext uri="{FF2B5EF4-FFF2-40B4-BE49-F238E27FC236}">
                  <a16:creationId xmlns:a16="http://schemas.microsoft.com/office/drawing/2014/main" id="{DD3CDB58-1AD6-2848-41CF-50212408C512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1" name="Группа 2250">
            <a:extLst>
              <a:ext uri="{FF2B5EF4-FFF2-40B4-BE49-F238E27FC236}">
                <a16:creationId xmlns:a16="http://schemas.microsoft.com/office/drawing/2014/main" id="{21EDA366-300A-A185-80AB-4268AA105774}"/>
              </a:ext>
            </a:extLst>
          </p:cNvPr>
          <p:cNvGrpSpPr/>
          <p:nvPr/>
        </p:nvGrpSpPr>
        <p:grpSpPr>
          <a:xfrm>
            <a:off x="2044372" y="1001997"/>
            <a:ext cx="5403461" cy="742988"/>
            <a:chOff x="2044550" y="1804638"/>
            <a:chExt cx="5403461" cy="742988"/>
          </a:xfrm>
        </p:grpSpPr>
        <p:sp>
          <p:nvSpPr>
            <p:cNvPr id="1961" name="Google Shape;1961;p36"/>
            <p:cNvSpPr/>
            <p:nvPr/>
          </p:nvSpPr>
          <p:spPr>
            <a:xfrm rot="-5400000" flipH="1">
              <a:off x="4523611" y="-376774"/>
              <a:ext cx="468000" cy="5380800"/>
            </a:xfrm>
            <a:prstGeom prst="round2SameRect">
              <a:avLst>
                <a:gd name="adj1" fmla="val 17604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3400" dirty="0">
                <a:solidFill>
                  <a:srgbClr val="FFFFFF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  <p:grpSp>
          <p:nvGrpSpPr>
            <p:cNvPr id="2040" name="Google Shape;2040;p36"/>
            <p:cNvGrpSpPr/>
            <p:nvPr/>
          </p:nvGrpSpPr>
          <p:grpSpPr>
            <a:xfrm>
              <a:off x="2403119" y="2149474"/>
              <a:ext cx="194140" cy="328303"/>
              <a:chOff x="4317909" y="5034789"/>
              <a:chExt cx="130444" cy="220575"/>
            </a:xfrm>
          </p:grpSpPr>
          <p:sp>
            <p:nvSpPr>
              <p:cNvPr id="2041" name="Google Shape;2041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5" name="Google Shape;2045;p36"/>
            <p:cNvGrpSpPr/>
            <p:nvPr/>
          </p:nvGrpSpPr>
          <p:grpSpPr>
            <a:xfrm>
              <a:off x="2137637" y="2149474"/>
              <a:ext cx="194140" cy="328303"/>
              <a:chOff x="4317909" y="5034789"/>
              <a:chExt cx="130444" cy="220575"/>
            </a:xfrm>
          </p:grpSpPr>
          <p:sp>
            <p:nvSpPr>
              <p:cNvPr id="2046" name="Google Shape;2046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0" name="Google Shape;2050;p36"/>
            <p:cNvGrpSpPr/>
            <p:nvPr/>
          </p:nvGrpSpPr>
          <p:grpSpPr>
            <a:xfrm>
              <a:off x="6650833" y="2149474"/>
              <a:ext cx="194140" cy="328303"/>
              <a:chOff x="3552246" y="5034789"/>
              <a:chExt cx="130444" cy="220575"/>
            </a:xfrm>
          </p:grpSpPr>
          <p:sp>
            <p:nvSpPr>
              <p:cNvPr id="2051" name="Google Shape;2051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3" name="Google Shape;2053;p36"/>
            <p:cNvGrpSpPr/>
            <p:nvPr/>
          </p:nvGrpSpPr>
          <p:grpSpPr>
            <a:xfrm>
              <a:off x="6916316" y="2149474"/>
              <a:ext cx="194140" cy="328303"/>
              <a:chOff x="3552246" y="5034789"/>
              <a:chExt cx="130444" cy="220575"/>
            </a:xfrm>
          </p:grpSpPr>
          <p:sp>
            <p:nvSpPr>
              <p:cNvPr id="2054" name="Google Shape;2054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6" name="Google Shape;2056;p36"/>
            <p:cNvGrpSpPr/>
            <p:nvPr/>
          </p:nvGrpSpPr>
          <p:grpSpPr>
            <a:xfrm>
              <a:off x="6385351" y="2149474"/>
              <a:ext cx="194140" cy="328303"/>
              <a:chOff x="3552246" y="5034789"/>
              <a:chExt cx="130444" cy="220575"/>
            </a:xfrm>
          </p:grpSpPr>
          <p:sp>
            <p:nvSpPr>
              <p:cNvPr id="2057" name="Google Shape;2057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9" name="Google Shape;2059;p36"/>
            <p:cNvGrpSpPr/>
            <p:nvPr/>
          </p:nvGrpSpPr>
          <p:grpSpPr>
            <a:xfrm>
              <a:off x="7181798" y="2149474"/>
              <a:ext cx="194140" cy="328303"/>
              <a:chOff x="3552246" y="5034789"/>
              <a:chExt cx="130444" cy="220575"/>
            </a:xfrm>
          </p:grpSpPr>
          <p:sp>
            <p:nvSpPr>
              <p:cNvPr id="2060" name="Google Shape;2060;p36"/>
              <p:cNvSpPr/>
              <p:nvPr/>
            </p:nvSpPr>
            <p:spPr>
              <a:xfrm>
                <a:off x="3552246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6"/>
              <p:cNvSpPr/>
              <p:nvPr/>
            </p:nvSpPr>
            <p:spPr>
              <a:xfrm>
                <a:off x="3572185" y="5054049"/>
                <a:ext cx="12657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475" extrusionOk="0">
                    <a:moveTo>
                      <a:pt x="3064" y="0"/>
                    </a:moveTo>
                    <a:cubicBezTo>
                      <a:pt x="3043" y="0"/>
                      <a:pt x="3023" y="0"/>
                      <a:pt x="3002" y="1"/>
                    </a:cubicBezTo>
                    <a:cubicBezTo>
                      <a:pt x="1306" y="66"/>
                      <a:pt x="1" y="1501"/>
                      <a:pt x="66" y="3165"/>
                    </a:cubicBezTo>
                    <a:lnTo>
                      <a:pt x="523" y="16539"/>
                    </a:lnTo>
                    <a:cubicBezTo>
                      <a:pt x="555" y="18170"/>
                      <a:pt x="1925" y="19475"/>
                      <a:pt x="3556" y="19475"/>
                    </a:cubicBezTo>
                    <a:cubicBezTo>
                      <a:pt x="5285" y="19475"/>
                      <a:pt x="6688" y="18040"/>
                      <a:pt x="6623" y="16311"/>
                    </a:cubicBezTo>
                    <a:lnTo>
                      <a:pt x="6166" y="2969"/>
                    </a:lnTo>
                    <a:cubicBezTo>
                      <a:pt x="6102" y="1294"/>
                      <a:pt x="4732" y="0"/>
                      <a:pt x="3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3" name="Google Shape;2123;p36"/>
            <p:cNvGrpSpPr/>
            <p:nvPr/>
          </p:nvGrpSpPr>
          <p:grpSpPr>
            <a:xfrm>
              <a:off x="2934083" y="2149474"/>
              <a:ext cx="194140" cy="328303"/>
              <a:chOff x="4317909" y="5034789"/>
              <a:chExt cx="130444" cy="220575"/>
            </a:xfrm>
          </p:grpSpPr>
          <p:sp>
            <p:nvSpPr>
              <p:cNvPr id="2124" name="Google Shape;212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8" name="Google Shape;2128;p36"/>
            <p:cNvGrpSpPr/>
            <p:nvPr/>
          </p:nvGrpSpPr>
          <p:grpSpPr>
            <a:xfrm>
              <a:off x="2668601" y="2149474"/>
              <a:ext cx="194140" cy="328303"/>
              <a:chOff x="4317909" y="5034789"/>
              <a:chExt cx="130444" cy="220575"/>
            </a:xfrm>
          </p:grpSpPr>
          <p:sp>
            <p:nvSpPr>
              <p:cNvPr id="2129" name="Google Shape;212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3" name="Google Shape;2133;p36"/>
            <p:cNvGrpSpPr/>
            <p:nvPr/>
          </p:nvGrpSpPr>
          <p:grpSpPr>
            <a:xfrm>
              <a:off x="3465048" y="2149474"/>
              <a:ext cx="194140" cy="328303"/>
              <a:chOff x="4317909" y="5034789"/>
              <a:chExt cx="130444" cy="220575"/>
            </a:xfrm>
          </p:grpSpPr>
          <p:sp>
            <p:nvSpPr>
              <p:cNvPr id="2134" name="Google Shape;213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8" name="Google Shape;2138;p36"/>
            <p:cNvGrpSpPr/>
            <p:nvPr/>
          </p:nvGrpSpPr>
          <p:grpSpPr>
            <a:xfrm>
              <a:off x="3199566" y="2149474"/>
              <a:ext cx="194140" cy="328303"/>
              <a:chOff x="4317909" y="5034789"/>
              <a:chExt cx="130444" cy="220575"/>
            </a:xfrm>
          </p:grpSpPr>
          <p:sp>
            <p:nvSpPr>
              <p:cNvPr id="2139" name="Google Shape;213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3" name="Google Shape;2143;p36"/>
            <p:cNvGrpSpPr/>
            <p:nvPr/>
          </p:nvGrpSpPr>
          <p:grpSpPr>
            <a:xfrm>
              <a:off x="3996012" y="2149474"/>
              <a:ext cx="194140" cy="328303"/>
              <a:chOff x="4317909" y="5034789"/>
              <a:chExt cx="130444" cy="220575"/>
            </a:xfrm>
          </p:grpSpPr>
          <p:sp>
            <p:nvSpPr>
              <p:cNvPr id="2144" name="Google Shape;214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8" name="Google Shape;2148;p36"/>
            <p:cNvGrpSpPr/>
            <p:nvPr/>
          </p:nvGrpSpPr>
          <p:grpSpPr>
            <a:xfrm>
              <a:off x="3730530" y="2149474"/>
              <a:ext cx="194140" cy="328303"/>
              <a:chOff x="4317909" y="5034789"/>
              <a:chExt cx="130444" cy="220575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3" name="Google Shape;2153;p36"/>
            <p:cNvGrpSpPr/>
            <p:nvPr/>
          </p:nvGrpSpPr>
          <p:grpSpPr>
            <a:xfrm>
              <a:off x="4526976" y="2149474"/>
              <a:ext cx="194140" cy="328303"/>
              <a:chOff x="4317909" y="5034789"/>
              <a:chExt cx="130444" cy="220575"/>
            </a:xfrm>
          </p:grpSpPr>
          <p:sp>
            <p:nvSpPr>
              <p:cNvPr id="2154" name="Google Shape;215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8" name="Google Shape;2158;p36"/>
            <p:cNvGrpSpPr/>
            <p:nvPr/>
          </p:nvGrpSpPr>
          <p:grpSpPr>
            <a:xfrm>
              <a:off x="4261494" y="2149474"/>
              <a:ext cx="194140" cy="328303"/>
              <a:chOff x="4317909" y="5034789"/>
              <a:chExt cx="130444" cy="220575"/>
            </a:xfrm>
          </p:grpSpPr>
          <p:sp>
            <p:nvSpPr>
              <p:cNvPr id="2159" name="Google Shape;215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3" name="Google Shape;2163;p36"/>
            <p:cNvGrpSpPr/>
            <p:nvPr/>
          </p:nvGrpSpPr>
          <p:grpSpPr>
            <a:xfrm>
              <a:off x="5057941" y="2149474"/>
              <a:ext cx="194140" cy="328303"/>
              <a:chOff x="4317909" y="5034789"/>
              <a:chExt cx="130444" cy="220575"/>
            </a:xfrm>
          </p:grpSpPr>
          <p:sp>
            <p:nvSpPr>
              <p:cNvPr id="2164" name="Google Shape;216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8" name="Google Shape;2168;p36"/>
            <p:cNvGrpSpPr/>
            <p:nvPr/>
          </p:nvGrpSpPr>
          <p:grpSpPr>
            <a:xfrm>
              <a:off x="4792458" y="2149474"/>
              <a:ext cx="194140" cy="328303"/>
              <a:chOff x="4317909" y="5034789"/>
              <a:chExt cx="130444" cy="220575"/>
            </a:xfrm>
          </p:grpSpPr>
          <p:sp>
            <p:nvSpPr>
              <p:cNvPr id="2169" name="Google Shape;216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3" name="Google Shape;2173;p36"/>
            <p:cNvGrpSpPr/>
            <p:nvPr/>
          </p:nvGrpSpPr>
          <p:grpSpPr>
            <a:xfrm>
              <a:off x="5588905" y="2149474"/>
              <a:ext cx="194140" cy="328303"/>
              <a:chOff x="4317909" y="5034789"/>
              <a:chExt cx="130444" cy="220575"/>
            </a:xfrm>
          </p:grpSpPr>
          <p:sp>
            <p:nvSpPr>
              <p:cNvPr id="2174" name="Google Shape;217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8" name="Google Shape;2178;p36"/>
            <p:cNvGrpSpPr/>
            <p:nvPr/>
          </p:nvGrpSpPr>
          <p:grpSpPr>
            <a:xfrm>
              <a:off x="5323423" y="2149474"/>
              <a:ext cx="194140" cy="328303"/>
              <a:chOff x="4317909" y="5034789"/>
              <a:chExt cx="130444" cy="220575"/>
            </a:xfrm>
          </p:grpSpPr>
          <p:sp>
            <p:nvSpPr>
              <p:cNvPr id="2179" name="Google Shape;217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6"/>
              <p:cNvSpPr/>
              <p:nvPr/>
            </p:nvSpPr>
            <p:spPr>
              <a:xfrm>
                <a:off x="4323836" y="5040592"/>
                <a:ext cx="11859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62663" h="33730" extrusionOk="0">
                    <a:moveTo>
                      <a:pt x="1664" y="1"/>
                    </a:moveTo>
                    <a:cubicBezTo>
                      <a:pt x="750" y="1"/>
                      <a:pt x="0" y="751"/>
                      <a:pt x="33" y="1697"/>
                    </a:cubicBezTo>
                    <a:lnTo>
                      <a:pt x="1109" y="33730"/>
                    </a:lnTo>
                    <a:lnTo>
                      <a:pt x="61554" y="33730"/>
                    </a:lnTo>
                    <a:lnTo>
                      <a:pt x="62630" y="1697"/>
                    </a:lnTo>
                    <a:cubicBezTo>
                      <a:pt x="62663" y="751"/>
                      <a:pt x="61913" y="1"/>
                      <a:pt x="60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6"/>
              <p:cNvSpPr/>
              <p:nvPr/>
            </p:nvSpPr>
            <p:spPr>
              <a:xfrm>
                <a:off x="4325935" y="5104424"/>
                <a:ext cx="114392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60445" h="63806" extrusionOk="0">
                    <a:moveTo>
                      <a:pt x="0" y="1"/>
                    </a:moveTo>
                    <a:lnTo>
                      <a:pt x="2186" y="63805"/>
                    </a:lnTo>
                    <a:lnTo>
                      <a:pt x="58259" y="63805"/>
                    </a:lnTo>
                    <a:lnTo>
                      <a:pt x="60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3" name="Google Shape;2183;p36"/>
            <p:cNvGrpSpPr/>
            <p:nvPr/>
          </p:nvGrpSpPr>
          <p:grpSpPr>
            <a:xfrm>
              <a:off x="6119869" y="2149474"/>
              <a:ext cx="194140" cy="328303"/>
              <a:chOff x="4317909" y="5034789"/>
              <a:chExt cx="130444" cy="220575"/>
            </a:xfrm>
          </p:grpSpPr>
          <p:sp>
            <p:nvSpPr>
              <p:cNvPr id="2184" name="Google Shape;2184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8" name="Google Shape;2188;p36"/>
            <p:cNvGrpSpPr/>
            <p:nvPr/>
          </p:nvGrpSpPr>
          <p:grpSpPr>
            <a:xfrm>
              <a:off x="5854387" y="2149474"/>
              <a:ext cx="194140" cy="328303"/>
              <a:chOff x="4317909" y="5034789"/>
              <a:chExt cx="130444" cy="220575"/>
            </a:xfrm>
          </p:grpSpPr>
          <p:sp>
            <p:nvSpPr>
              <p:cNvPr id="2189" name="Google Shape;2189;p36"/>
              <p:cNvSpPr/>
              <p:nvPr/>
            </p:nvSpPr>
            <p:spPr>
              <a:xfrm>
                <a:off x="4330070" y="5225175"/>
                <a:ext cx="106122" cy="24385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12885" extrusionOk="0">
                    <a:moveTo>
                      <a:pt x="1" y="0"/>
                    </a:moveTo>
                    <a:lnTo>
                      <a:pt x="392" y="11319"/>
                    </a:lnTo>
                    <a:cubicBezTo>
                      <a:pt x="425" y="12200"/>
                      <a:pt x="1142" y="12885"/>
                      <a:pt x="2023" y="12885"/>
                    </a:cubicBezTo>
                    <a:lnTo>
                      <a:pt x="54052" y="12885"/>
                    </a:lnTo>
                    <a:cubicBezTo>
                      <a:pt x="54933" y="12885"/>
                      <a:pt x="55650" y="12200"/>
                      <a:pt x="55683" y="11319"/>
                    </a:cubicBezTo>
                    <a:lnTo>
                      <a:pt x="560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6"/>
              <p:cNvSpPr/>
              <p:nvPr/>
            </p:nvSpPr>
            <p:spPr>
              <a:xfrm>
                <a:off x="4317909" y="5034789"/>
                <a:ext cx="130444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68927" h="116552" extrusionOk="0">
                    <a:moveTo>
                      <a:pt x="62663" y="6100"/>
                    </a:moveTo>
                    <a:lnTo>
                      <a:pt x="61717" y="33729"/>
                    </a:lnTo>
                    <a:lnTo>
                      <a:pt x="56759" y="33729"/>
                    </a:lnTo>
                    <a:cubicBezTo>
                      <a:pt x="55096" y="33729"/>
                      <a:pt x="53726" y="35099"/>
                      <a:pt x="53726" y="36796"/>
                    </a:cubicBezTo>
                    <a:cubicBezTo>
                      <a:pt x="53726" y="38492"/>
                      <a:pt x="55096" y="39862"/>
                      <a:pt x="56759" y="39862"/>
                    </a:cubicBezTo>
                    <a:lnTo>
                      <a:pt x="61522" y="39862"/>
                    </a:lnTo>
                    <a:lnTo>
                      <a:pt x="59565" y="97534"/>
                    </a:lnTo>
                    <a:lnTo>
                      <a:pt x="9395" y="97534"/>
                    </a:lnTo>
                    <a:lnTo>
                      <a:pt x="7405" y="39862"/>
                    </a:lnTo>
                    <a:lnTo>
                      <a:pt x="42504" y="39862"/>
                    </a:lnTo>
                    <a:cubicBezTo>
                      <a:pt x="44201" y="39862"/>
                      <a:pt x="45571" y="38492"/>
                      <a:pt x="45571" y="36796"/>
                    </a:cubicBezTo>
                    <a:cubicBezTo>
                      <a:pt x="45571" y="35099"/>
                      <a:pt x="44201" y="33729"/>
                      <a:pt x="42504" y="33729"/>
                    </a:cubicBezTo>
                    <a:lnTo>
                      <a:pt x="7210" y="33729"/>
                    </a:lnTo>
                    <a:lnTo>
                      <a:pt x="6264" y="6100"/>
                    </a:lnTo>
                    <a:close/>
                    <a:moveTo>
                      <a:pt x="59336" y="103634"/>
                    </a:moveTo>
                    <a:lnTo>
                      <a:pt x="59108" y="110451"/>
                    </a:lnTo>
                    <a:lnTo>
                      <a:pt x="9819" y="110451"/>
                    </a:lnTo>
                    <a:lnTo>
                      <a:pt x="9591" y="103634"/>
                    </a:lnTo>
                    <a:close/>
                    <a:moveTo>
                      <a:pt x="4796" y="0"/>
                    </a:moveTo>
                    <a:cubicBezTo>
                      <a:pt x="2154" y="0"/>
                      <a:pt x="1" y="2219"/>
                      <a:pt x="98" y="4861"/>
                    </a:cubicBezTo>
                    <a:cubicBezTo>
                      <a:pt x="718" y="22834"/>
                      <a:pt x="1990" y="60673"/>
                      <a:pt x="3752" y="112017"/>
                    </a:cubicBezTo>
                    <a:cubicBezTo>
                      <a:pt x="3850" y="114561"/>
                      <a:pt x="5905" y="116551"/>
                      <a:pt x="8449" y="116551"/>
                    </a:cubicBezTo>
                    <a:lnTo>
                      <a:pt x="60478" y="116551"/>
                    </a:lnTo>
                    <a:cubicBezTo>
                      <a:pt x="63022" y="116551"/>
                      <a:pt x="65077" y="114561"/>
                      <a:pt x="65175" y="112017"/>
                    </a:cubicBezTo>
                    <a:cubicBezTo>
                      <a:pt x="65762" y="94696"/>
                      <a:pt x="68568" y="12429"/>
                      <a:pt x="68829" y="4861"/>
                    </a:cubicBezTo>
                    <a:cubicBezTo>
                      <a:pt x="68926" y="2219"/>
                      <a:pt x="66773" y="0"/>
                      <a:pt x="64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215" name="Google Shape;1971;p36">
              <a:extLst>
                <a:ext uri="{FF2B5EF4-FFF2-40B4-BE49-F238E27FC236}">
                  <a16:creationId xmlns:a16="http://schemas.microsoft.com/office/drawing/2014/main" id="{7BA13A28-F8D2-8F07-87A9-CCE47763593E}"/>
                </a:ext>
              </a:extLst>
            </p:cNvPr>
            <p:cNvSpPr txBox="1"/>
            <p:nvPr/>
          </p:nvSpPr>
          <p:spPr>
            <a:xfrm>
              <a:off x="2044550" y="1804638"/>
              <a:ext cx="3283985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dirty="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Качество</a:t>
              </a:r>
              <a:endParaRPr dirty="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216" name="Google Shape;1971;p36">
            <a:extLst>
              <a:ext uri="{FF2B5EF4-FFF2-40B4-BE49-F238E27FC236}">
                <a16:creationId xmlns:a16="http://schemas.microsoft.com/office/drawing/2014/main" id="{97124E08-D0C0-2A67-B5BE-664D4E171F2F}"/>
              </a:ext>
            </a:extLst>
          </p:cNvPr>
          <p:cNvSpPr txBox="1"/>
          <p:nvPr/>
        </p:nvSpPr>
        <p:spPr>
          <a:xfrm>
            <a:off x="2066850" y="1813514"/>
            <a:ext cx="328398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Упаковка и дизайн</a:t>
            </a:r>
            <a:endParaRPr dirty="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17" name="Google Shape;1971;p36">
            <a:extLst>
              <a:ext uri="{FF2B5EF4-FFF2-40B4-BE49-F238E27FC236}">
                <a16:creationId xmlns:a16="http://schemas.microsoft.com/office/drawing/2014/main" id="{F6EF6269-6717-DE71-397D-4BC93572F021}"/>
              </a:ext>
            </a:extLst>
          </p:cNvPr>
          <p:cNvSpPr txBox="1"/>
          <p:nvPr/>
        </p:nvSpPr>
        <p:spPr>
          <a:xfrm>
            <a:off x="2073088" y="2608387"/>
            <a:ext cx="328398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Срок годности</a:t>
            </a:r>
            <a:endParaRPr dirty="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263" name="Google Shape;2183;p36">
            <a:extLst>
              <a:ext uri="{FF2B5EF4-FFF2-40B4-BE49-F238E27FC236}">
                <a16:creationId xmlns:a16="http://schemas.microsoft.com/office/drawing/2014/main" id="{89A65C51-485F-89B0-939C-A1E127E0165A}"/>
              </a:ext>
            </a:extLst>
          </p:cNvPr>
          <p:cNvGrpSpPr/>
          <p:nvPr/>
        </p:nvGrpSpPr>
        <p:grpSpPr>
          <a:xfrm>
            <a:off x="2933813" y="2153762"/>
            <a:ext cx="194140" cy="328303"/>
            <a:chOff x="4317909" y="5034789"/>
            <a:chExt cx="130444" cy="220575"/>
          </a:xfrm>
        </p:grpSpPr>
        <p:sp>
          <p:nvSpPr>
            <p:cNvPr id="2264" name="Google Shape;2184;p36">
              <a:extLst>
                <a:ext uri="{FF2B5EF4-FFF2-40B4-BE49-F238E27FC236}">
                  <a16:creationId xmlns:a16="http://schemas.microsoft.com/office/drawing/2014/main" id="{2DAD1E28-1AFE-6A7E-3A97-84D67AEC2AD1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185;p36">
              <a:extLst>
                <a:ext uri="{FF2B5EF4-FFF2-40B4-BE49-F238E27FC236}">
                  <a16:creationId xmlns:a16="http://schemas.microsoft.com/office/drawing/2014/main" id="{5EAE1CC5-A005-4DB4-1435-E6DCC456118C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186;p36">
              <a:extLst>
                <a:ext uri="{FF2B5EF4-FFF2-40B4-BE49-F238E27FC236}">
                  <a16:creationId xmlns:a16="http://schemas.microsoft.com/office/drawing/2014/main" id="{8482F503-2403-90A2-6577-201FF052FC91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187;p36">
              <a:extLst>
                <a:ext uri="{FF2B5EF4-FFF2-40B4-BE49-F238E27FC236}">
                  <a16:creationId xmlns:a16="http://schemas.microsoft.com/office/drawing/2014/main" id="{D3A4E9C8-3059-F710-A959-FE19C04E3815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183;p36">
            <a:extLst>
              <a:ext uri="{FF2B5EF4-FFF2-40B4-BE49-F238E27FC236}">
                <a16:creationId xmlns:a16="http://schemas.microsoft.com/office/drawing/2014/main" id="{BE8A46D6-9215-2D72-BBCA-8ED112A04E62}"/>
              </a:ext>
            </a:extLst>
          </p:cNvPr>
          <p:cNvGrpSpPr/>
          <p:nvPr/>
        </p:nvGrpSpPr>
        <p:grpSpPr>
          <a:xfrm>
            <a:off x="3198379" y="2156425"/>
            <a:ext cx="194140" cy="328303"/>
            <a:chOff x="4317909" y="5034789"/>
            <a:chExt cx="130444" cy="220575"/>
          </a:xfrm>
        </p:grpSpPr>
        <p:sp>
          <p:nvSpPr>
            <p:cNvPr id="2269" name="Google Shape;2184;p36">
              <a:extLst>
                <a:ext uri="{FF2B5EF4-FFF2-40B4-BE49-F238E27FC236}">
                  <a16:creationId xmlns:a16="http://schemas.microsoft.com/office/drawing/2014/main" id="{5AD015B6-5F8B-4E12-566C-C02B95E0C930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185;p36">
              <a:extLst>
                <a:ext uri="{FF2B5EF4-FFF2-40B4-BE49-F238E27FC236}">
                  <a16:creationId xmlns:a16="http://schemas.microsoft.com/office/drawing/2014/main" id="{A6F864D9-089B-3313-62B8-F977EB3D2C69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186;p36">
              <a:extLst>
                <a:ext uri="{FF2B5EF4-FFF2-40B4-BE49-F238E27FC236}">
                  <a16:creationId xmlns:a16="http://schemas.microsoft.com/office/drawing/2014/main" id="{EEF2986D-1F99-3B65-262A-B4EB57EFFC55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187;p36">
              <a:extLst>
                <a:ext uri="{FF2B5EF4-FFF2-40B4-BE49-F238E27FC236}">
                  <a16:creationId xmlns:a16="http://schemas.microsoft.com/office/drawing/2014/main" id="{0C55BE95-49AB-DA9C-BF64-B6B53966A0BE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3" name="Google Shape;2183;p36">
            <a:extLst>
              <a:ext uri="{FF2B5EF4-FFF2-40B4-BE49-F238E27FC236}">
                <a16:creationId xmlns:a16="http://schemas.microsoft.com/office/drawing/2014/main" id="{C5B7D383-AF77-DE55-8962-08A748DD7AB3}"/>
              </a:ext>
            </a:extLst>
          </p:cNvPr>
          <p:cNvGrpSpPr/>
          <p:nvPr/>
        </p:nvGrpSpPr>
        <p:grpSpPr>
          <a:xfrm>
            <a:off x="3198379" y="3708160"/>
            <a:ext cx="194140" cy="328303"/>
            <a:chOff x="4317909" y="5034789"/>
            <a:chExt cx="130444" cy="220575"/>
          </a:xfrm>
        </p:grpSpPr>
        <p:sp>
          <p:nvSpPr>
            <p:cNvPr id="2274" name="Google Shape;2184;p36">
              <a:extLst>
                <a:ext uri="{FF2B5EF4-FFF2-40B4-BE49-F238E27FC236}">
                  <a16:creationId xmlns:a16="http://schemas.microsoft.com/office/drawing/2014/main" id="{DCA9A85E-DB81-A179-8957-B3974749DFE9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185;p36">
              <a:extLst>
                <a:ext uri="{FF2B5EF4-FFF2-40B4-BE49-F238E27FC236}">
                  <a16:creationId xmlns:a16="http://schemas.microsoft.com/office/drawing/2014/main" id="{A297E21A-7E22-BBDD-D67D-645F287C1D7C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186;p36">
              <a:extLst>
                <a:ext uri="{FF2B5EF4-FFF2-40B4-BE49-F238E27FC236}">
                  <a16:creationId xmlns:a16="http://schemas.microsoft.com/office/drawing/2014/main" id="{2EBC2206-72F9-4A99-F143-5B23FD537B83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187;p36">
              <a:extLst>
                <a:ext uri="{FF2B5EF4-FFF2-40B4-BE49-F238E27FC236}">
                  <a16:creationId xmlns:a16="http://schemas.microsoft.com/office/drawing/2014/main" id="{CF0B3BBB-127E-39ED-3B11-A9CD4A52AF71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8" name="Google Shape;2183;p36">
            <a:extLst>
              <a:ext uri="{FF2B5EF4-FFF2-40B4-BE49-F238E27FC236}">
                <a16:creationId xmlns:a16="http://schemas.microsoft.com/office/drawing/2014/main" id="{D13BACF7-BA93-9C1D-8E3A-2688DCD43967}"/>
              </a:ext>
            </a:extLst>
          </p:cNvPr>
          <p:cNvGrpSpPr/>
          <p:nvPr/>
        </p:nvGrpSpPr>
        <p:grpSpPr>
          <a:xfrm>
            <a:off x="3463743" y="3718679"/>
            <a:ext cx="194140" cy="328303"/>
            <a:chOff x="4317909" y="5034789"/>
            <a:chExt cx="130444" cy="220575"/>
          </a:xfrm>
        </p:grpSpPr>
        <p:sp>
          <p:nvSpPr>
            <p:cNvPr id="2279" name="Google Shape;2184;p36">
              <a:extLst>
                <a:ext uri="{FF2B5EF4-FFF2-40B4-BE49-F238E27FC236}">
                  <a16:creationId xmlns:a16="http://schemas.microsoft.com/office/drawing/2014/main" id="{F2D888F3-4E33-6F7D-6490-7A90456C64CD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185;p36">
              <a:extLst>
                <a:ext uri="{FF2B5EF4-FFF2-40B4-BE49-F238E27FC236}">
                  <a16:creationId xmlns:a16="http://schemas.microsoft.com/office/drawing/2014/main" id="{8668839E-178A-7FE6-322F-932361AC48B8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186;p36">
              <a:extLst>
                <a:ext uri="{FF2B5EF4-FFF2-40B4-BE49-F238E27FC236}">
                  <a16:creationId xmlns:a16="http://schemas.microsoft.com/office/drawing/2014/main" id="{1442A100-79DA-5E9F-8663-DDB77691AC26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187;p36">
              <a:extLst>
                <a:ext uri="{FF2B5EF4-FFF2-40B4-BE49-F238E27FC236}">
                  <a16:creationId xmlns:a16="http://schemas.microsoft.com/office/drawing/2014/main" id="{3EEC66A8-8823-91C9-662E-C81627DC4660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183;p36">
            <a:extLst>
              <a:ext uri="{FF2B5EF4-FFF2-40B4-BE49-F238E27FC236}">
                <a16:creationId xmlns:a16="http://schemas.microsoft.com/office/drawing/2014/main" id="{E74AEA5C-7CDD-56F3-E0F4-2A237700C4FC}"/>
              </a:ext>
            </a:extLst>
          </p:cNvPr>
          <p:cNvGrpSpPr/>
          <p:nvPr/>
        </p:nvGrpSpPr>
        <p:grpSpPr>
          <a:xfrm>
            <a:off x="3725021" y="3709662"/>
            <a:ext cx="194140" cy="328303"/>
            <a:chOff x="4317909" y="5034789"/>
            <a:chExt cx="130444" cy="220575"/>
          </a:xfrm>
        </p:grpSpPr>
        <p:sp>
          <p:nvSpPr>
            <p:cNvPr id="2284" name="Google Shape;2184;p36">
              <a:extLst>
                <a:ext uri="{FF2B5EF4-FFF2-40B4-BE49-F238E27FC236}">
                  <a16:creationId xmlns:a16="http://schemas.microsoft.com/office/drawing/2014/main" id="{91BF916D-571A-515B-59D7-962190D759CB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185;p36">
              <a:extLst>
                <a:ext uri="{FF2B5EF4-FFF2-40B4-BE49-F238E27FC236}">
                  <a16:creationId xmlns:a16="http://schemas.microsoft.com/office/drawing/2014/main" id="{E26B9BF3-1305-F515-C0C4-5A10128778CA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186;p36">
              <a:extLst>
                <a:ext uri="{FF2B5EF4-FFF2-40B4-BE49-F238E27FC236}">
                  <a16:creationId xmlns:a16="http://schemas.microsoft.com/office/drawing/2014/main" id="{0FF41A22-6A5B-11F4-6431-464D124F9093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187;p36">
              <a:extLst>
                <a:ext uri="{FF2B5EF4-FFF2-40B4-BE49-F238E27FC236}">
                  <a16:creationId xmlns:a16="http://schemas.microsoft.com/office/drawing/2014/main" id="{839C7822-79A2-9FAB-75D8-E6D3B27BE93F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8" name="Google Shape;2183;p36">
            <a:extLst>
              <a:ext uri="{FF2B5EF4-FFF2-40B4-BE49-F238E27FC236}">
                <a16:creationId xmlns:a16="http://schemas.microsoft.com/office/drawing/2014/main" id="{70A7C3C3-0BE8-EDD0-845E-6A9BDD94BBE4}"/>
              </a:ext>
            </a:extLst>
          </p:cNvPr>
          <p:cNvGrpSpPr/>
          <p:nvPr/>
        </p:nvGrpSpPr>
        <p:grpSpPr>
          <a:xfrm>
            <a:off x="3988990" y="3708160"/>
            <a:ext cx="194140" cy="328303"/>
            <a:chOff x="4317909" y="5034789"/>
            <a:chExt cx="130444" cy="220575"/>
          </a:xfrm>
        </p:grpSpPr>
        <p:sp>
          <p:nvSpPr>
            <p:cNvPr id="2289" name="Google Shape;2184;p36">
              <a:extLst>
                <a:ext uri="{FF2B5EF4-FFF2-40B4-BE49-F238E27FC236}">
                  <a16:creationId xmlns:a16="http://schemas.microsoft.com/office/drawing/2014/main" id="{7E378828-8D7B-A15A-E932-2FE5AC507145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185;p36">
              <a:extLst>
                <a:ext uri="{FF2B5EF4-FFF2-40B4-BE49-F238E27FC236}">
                  <a16:creationId xmlns:a16="http://schemas.microsoft.com/office/drawing/2014/main" id="{71D78219-3670-08B8-D4AB-1BAA7F309DBE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186;p36">
              <a:extLst>
                <a:ext uri="{FF2B5EF4-FFF2-40B4-BE49-F238E27FC236}">
                  <a16:creationId xmlns:a16="http://schemas.microsoft.com/office/drawing/2014/main" id="{4CDECD00-E1B1-A575-1AB4-09B00592A461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187;p36">
              <a:extLst>
                <a:ext uri="{FF2B5EF4-FFF2-40B4-BE49-F238E27FC236}">
                  <a16:creationId xmlns:a16="http://schemas.microsoft.com/office/drawing/2014/main" id="{B2674AD9-FC0C-E0ED-B162-993A4C947487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183;p36">
            <a:extLst>
              <a:ext uri="{FF2B5EF4-FFF2-40B4-BE49-F238E27FC236}">
                <a16:creationId xmlns:a16="http://schemas.microsoft.com/office/drawing/2014/main" id="{343D9116-9B28-F82D-4022-0688FC66A82E}"/>
              </a:ext>
            </a:extLst>
          </p:cNvPr>
          <p:cNvGrpSpPr/>
          <p:nvPr/>
        </p:nvGrpSpPr>
        <p:grpSpPr>
          <a:xfrm>
            <a:off x="4254565" y="3699522"/>
            <a:ext cx="194140" cy="328303"/>
            <a:chOff x="4317909" y="5034789"/>
            <a:chExt cx="130444" cy="220575"/>
          </a:xfrm>
        </p:grpSpPr>
        <p:sp>
          <p:nvSpPr>
            <p:cNvPr id="2294" name="Google Shape;2184;p36">
              <a:extLst>
                <a:ext uri="{FF2B5EF4-FFF2-40B4-BE49-F238E27FC236}">
                  <a16:creationId xmlns:a16="http://schemas.microsoft.com/office/drawing/2014/main" id="{005DE20F-98C0-8E1C-614E-7AA21E469B25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185;p36">
              <a:extLst>
                <a:ext uri="{FF2B5EF4-FFF2-40B4-BE49-F238E27FC236}">
                  <a16:creationId xmlns:a16="http://schemas.microsoft.com/office/drawing/2014/main" id="{7E142551-2576-AF3B-925C-63540FF92A5D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186;p36">
              <a:extLst>
                <a:ext uri="{FF2B5EF4-FFF2-40B4-BE49-F238E27FC236}">
                  <a16:creationId xmlns:a16="http://schemas.microsoft.com/office/drawing/2014/main" id="{5C4AF8C9-7F23-461E-077A-C3B353533F4A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187;p36">
              <a:extLst>
                <a:ext uri="{FF2B5EF4-FFF2-40B4-BE49-F238E27FC236}">
                  <a16:creationId xmlns:a16="http://schemas.microsoft.com/office/drawing/2014/main" id="{DACD75F1-EE85-FAB1-9D46-A4D093714093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8" name="Google Shape;2183;p36">
            <a:extLst>
              <a:ext uri="{FF2B5EF4-FFF2-40B4-BE49-F238E27FC236}">
                <a16:creationId xmlns:a16="http://schemas.microsoft.com/office/drawing/2014/main" id="{88B2A11B-6862-D2B8-9738-A44568AA089B}"/>
              </a:ext>
            </a:extLst>
          </p:cNvPr>
          <p:cNvGrpSpPr/>
          <p:nvPr/>
        </p:nvGrpSpPr>
        <p:grpSpPr>
          <a:xfrm>
            <a:off x="4529196" y="3716798"/>
            <a:ext cx="194140" cy="328303"/>
            <a:chOff x="4317909" y="5034789"/>
            <a:chExt cx="130444" cy="220575"/>
          </a:xfrm>
        </p:grpSpPr>
        <p:sp>
          <p:nvSpPr>
            <p:cNvPr id="2299" name="Google Shape;2184;p36">
              <a:extLst>
                <a:ext uri="{FF2B5EF4-FFF2-40B4-BE49-F238E27FC236}">
                  <a16:creationId xmlns:a16="http://schemas.microsoft.com/office/drawing/2014/main" id="{D67D1044-EE1B-5967-FDDD-8E95F51009BF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185;p36">
              <a:extLst>
                <a:ext uri="{FF2B5EF4-FFF2-40B4-BE49-F238E27FC236}">
                  <a16:creationId xmlns:a16="http://schemas.microsoft.com/office/drawing/2014/main" id="{412CC9F0-BE90-9F26-945C-AE4C39B65225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186;p36">
              <a:extLst>
                <a:ext uri="{FF2B5EF4-FFF2-40B4-BE49-F238E27FC236}">
                  <a16:creationId xmlns:a16="http://schemas.microsoft.com/office/drawing/2014/main" id="{BB760809-198E-944A-9011-CC5423143E8C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187;p36">
              <a:extLst>
                <a:ext uri="{FF2B5EF4-FFF2-40B4-BE49-F238E27FC236}">
                  <a16:creationId xmlns:a16="http://schemas.microsoft.com/office/drawing/2014/main" id="{6FE411DE-ADEF-185E-9C73-B629BDCBFBD3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3" name="Google Shape;2183;p36">
            <a:extLst>
              <a:ext uri="{FF2B5EF4-FFF2-40B4-BE49-F238E27FC236}">
                <a16:creationId xmlns:a16="http://schemas.microsoft.com/office/drawing/2014/main" id="{8D09454B-529E-5AD8-8BBF-139248931067}"/>
              </a:ext>
            </a:extLst>
          </p:cNvPr>
          <p:cNvGrpSpPr/>
          <p:nvPr/>
        </p:nvGrpSpPr>
        <p:grpSpPr>
          <a:xfrm>
            <a:off x="4792280" y="3708160"/>
            <a:ext cx="194140" cy="328303"/>
            <a:chOff x="4317909" y="5034789"/>
            <a:chExt cx="130444" cy="220575"/>
          </a:xfrm>
        </p:grpSpPr>
        <p:sp>
          <p:nvSpPr>
            <p:cNvPr id="2304" name="Google Shape;2184;p36">
              <a:extLst>
                <a:ext uri="{FF2B5EF4-FFF2-40B4-BE49-F238E27FC236}">
                  <a16:creationId xmlns:a16="http://schemas.microsoft.com/office/drawing/2014/main" id="{47BFED98-182D-9D3C-B0E6-8326CF35C70C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185;p36">
              <a:extLst>
                <a:ext uri="{FF2B5EF4-FFF2-40B4-BE49-F238E27FC236}">
                  <a16:creationId xmlns:a16="http://schemas.microsoft.com/office/drawing/2014/main" id="{2F6E69DB-38B7-3AA3-0D76-4CAFE6E1F6DD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186;p36">
              <a:extLst>
                <a:ext uri="{FF2B5EF4-FFF2-40B4-BE49-F238E27FC236}">
                  <a16:creationId xmlns:a16="http://schemas.microsoft.com/office/drawing/2014/main" id="{04F8A098-C077-CE0A-F8E5-2237C1B3033A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187;p36">
              <a:extLst>
                <a:ext uri="{FF2B5EF4-FFF2-40B4-BE49-F238E27FC236}">
                  <a16:creationId xmlns:a16="http://schemas.microsoft.com/office/drawing/2014/main" id="{EDBB71AB-34AA-30E8-8909-CA0CF1937EC6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163;p36">
            <a:extLst>
              <a:ext uri="{FF2B5EF4-FFF2-40B4-BE49-F238E27FC236}">
                <a16:creationId xmlns:a16="http://schemas.microsoft.com/office/drawing/2014/main" id="{8224794B-6458-96D3-B171-8EB7AEFEA9DB}"/>
              </a:ext>
            </a:extLst>
          </p:cNvPr>
          <p:cNvGrpSpPr/>
          <p:nvPr/>
        </p:nvGrpSpPr>
        <p:grpSpPr>
          <a:xfrm>
            <a:off x="5057288" y="3721818"/>
            <a:ext cx="194140" cy="328303"/>
            <a:chOff x="4317909" y="5034789"/>
            <a:chExt cx="130444" cy="220575"/>
          </a:xfrm>
        </p:grpSpPr>
        <p:sp>
          <p:nvSpPr>
            <p:cNvPr id="2324" name="Google Shape;2164;p36">
              <a:extLst>
                <a:ext uri="{FF2B5EF4-FFF2-40B4-BE49-F238E27FC236}">
                  <a16:creationId xmlns:a16="http://schemas.microsoft.com/office/drawing/2014/main" id="{55BCA6F0-6847-4875-4682-C27F1CE024F6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165;p36">
              <a:extLst>
                <a:ext uri="{FF2B5EF4-FFF2-40B4-BE49-F238E27FC236}">
                  <a16:creationId xmlns:a16="http://schemas.microsoft.com/office/drawing/2014/main" id="{6C9D6672-A230-DA5C-823E-009E969EB247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166;p36">
              <a:extLst>
                <a:ext uri="{FF2B5EF4-FFF2-40B4-BE49-F238E27FC236}">
                  <a16:creationId xmlns:a16="http://schemas.microsoft.com/office/drawing/2014/main" id="{B4C000BB-E5F2-D205-4DE0-8CA3B3F672F6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167;p36">
              <a:extLst>
                <a:ext uri="{FF2B5EF4-FFF2-40B4-BE49-F238E27FC236}">
                  <a16:creationId xmlns:a16="http://schemas.microsoft.com/office/drawing/2014/main" id="{B127AA5F-EF91-A102-BBE8-7CA82CB816DB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173;p36">
            <a:extLst>
              <a:ext uri="{FF2B5EF4-FFF2-40B4-BE49-F238E27FC236}">
                <a16:creationId xmlns:a16="http://schemas.microsoft.com/office/drawing/2014/main" id="{AF0BDCC2-1023-55D9-8F4D-2AE366F4C5DF}"/>
              </a:ext>
            </a:extLst>
          </p:cNvPr>
          <p:cNvGrpSpPr/>
          <p:nvPr/>
        </p:nvGrpSpPr>
        <p:grpSpPr>
          <a:xfrm>
            <a:off x="5588252" y="3721818"/>
            <a:ext cx="194140" cy="328303"/>
            <a:chOff x="4317909" y="5034789"/>
            <a:chExt cx="130444" cy="220575"/>
          </a:xfrm>
        </p:grpSpPr>
        <p:sp>
          <p:nvSpPr>
            <p:cNvPr id="2329" name="Google Shape;2174;p36">
              <a:extLst>
                <a:ext uri="{FF2B5EF4-FFF2-40B4-BE49-F238E27FC236}">
                  <a16:creationId xmlns:a16="http://schemas.microsoft.com/office/drawing/2014/main" id="{98E4F82A-E739-A4EF-9ABA-68A6B03EF8F1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175;p36">
              <a:extLst>
                <a:ext uri="{FF2B5EF4-FFF2-40B4-BE49-F238E27FC236}">
                  <a16:creationId xmlns:a16="http://schemas.microsoft.com/office/drawing/2014/main" id="{89AADFE6-2B4B-05DA-A73C-098FBA7AB121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176;p36">
              <a:extLst>
                <a:ext uri="{FF2B5EF4-FFF2-40B4-BE49-F238E27FC236}">
                  <a16:creationId xmlns:a16="http://schemas.microsoft.com/office/drawing/2014/main" id="{E863592A-1531-394F-B9BD-1A6639D8D9BA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177;p36">
              <a:extLst>
                <a:ext uri="{FF2B5EF4-FFF2-40B4-BE49-F238E27FC236}">
                  <a16:creationId xmlns:a16="http://schemas.microsoft.com/office/drawing/2014/main" id="{58D74A56-C814-2318-31AB-F8FABF8D8959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178;p36">
            <a:extLst>
              <a:ext uri="{FF2B5EF4-FFF2-40B4-BE49-F238E27FC236}">
                <a16:creationId xmlns:a16="http://schemas.microsoft.com/office/drawing/2014/main" id="{DC6AE7FC-0BA8-5F1E-5ED9-FDD5350195CF}"/>
              </a:ext>
            </a:extLst>
          </p:cNvPr>
          <p:cNvGrpSpPr/>
          <p:nvPr/>
        </p:nvGrpSpPr>
        <p:grpSpPr>
          <a:xfrm>
            <a:off x="5322770" y="3721818"/>
            <a:ext cx="194140" cy="328303"/>
            <a:chOff x="4317909" y="5034789"/>
            <a:chExt cx="130444" cy="220575"/>
          </a:xfrm>
        </p:grpSpPr>
        <p:sp>
          <p:nvSpPr>
            <p:cNvPr id="2334" name="Google Shape;2179;p36">
              <a:extLst>
                <a:ext uri="{FF2B5EF4-FFF2-40B4-BE49-F238E27FC236}">
                  <a16:creationId xmlns:a16="http://schemas.microsoft.com/office/drawing/2014/main" id="{FDE11E8E-2030-2A4F-7950-1920E8030138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180;p36">
              <a:extLst>
                <a:ext uri="{FF2B5EF4-FFF2-40B4-BE49-F238E27FC236}">
                  <a16:creationId xmlns:a16="http://schemas.microsoft.com/office/drawing/2014/main" id="{7FBF0577-9122-5C2C-AF17-995D602AB463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181;p36">
              <a:extLst>
                <a:ext uri="{FF2B5EF4-FFF2-40B4-BE49-F238E27FC236}">
                  <a16:creationId xmlns:a16="http://schemas.microsoft.com/office/drawing/2014/main" id="{8A9AB9DE-FD68-E51E-C3A6-550F6725FED2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182;p36">
              <a:extLst>
                <a:ext uri="{FF2B5EF4-FFF2-40B4-BE49-F238E27FC236}">
                  <a16:creationId xmlns:a16="http://schemas.microsoft.com/office/drawing/2014/main" id="{D28DCF66-E220-8FF2-31A5-187E67EB096C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5" name="Google Shape;2173;p36">
            <a:extLst>
              <a:ext uri="{FF2B5EF4-FFF2-40B4-BE49-F238E27FC236}">
                <a16:creationId xmlns:a16="http://schemas.microsoft.com/office/drawing/2014/main" id="{8C545DD5-6079-DB1B-2183-125598F27687}"/>
              </a:ext>
            </a:extLst>
          </p:cNvPr>
          <p:cNvGrpSpPr/>
          <p:nvPr/>
        </p:nvGrpSpPr>
        <p:grpSpPr>
          <a:xfrm>
            <a:off x="5847133" y="3713717"/>
            <a:ext cx="194140" cy="328303"/>
            <a:chOff x="4317909" y="5034789"/>
            <a:chExt cx="130444" cy="220575"/>
          </a:xfrm>
        </p:grpSpPr>
        <p:sp>
          <p:nvSpPr>
            <p:cNvPr id="2246" name="Google Shape;2174;p36">
              <a:extLst>
                <a:ext uri="{FF2B5EF4-FFF2-40B4-BE49-F238E27FC236}">
                  <a16:creationId xmlns:a16="http://schemas.microsoft.com/office/drawing/2014/main" id="{89306FC0-26A3-80B2-C0B5-A8A47BDD6354}"/>
                </a:ext>
              </a:extLst>
            </p:cNvPr>
            <p:cNvSpPr/>
            <p:nvPr/>
          </p:nvSpPr>
          <p:spPr>
            <a:xfrm>
              <a:off x="4330070" y="5225175"/>
              <a:ext cx="106122" cy="24385"/>
            </a:xfrm>
            <a:custGeom>
              <a:avLst/>
              <a:gdLst/>
              <a:ahLst/>
              <a:cxnLst/>
              <a:rect l="l" t="t" r="r" b="b"/>
              <a:pathLst>
                <a:path w="56075" h="12885" extrusionOk="0">
                  <a:moveTo>
                    <a:pt x="1" y="0"/>
                  </a:moveTo>
                  <a:lnTo>
                    <a:pt x="392" y="11319"/>
                  </a:lnTo>
                  <a:cubicBezTo>
                    <a:pt x="425" y="12200"/>
                    <a:pt x="1142" y="12885"/>
                    <a:pt x="2023" y="12885"/>
                  </a:cubicBezTo>
                  <a:lnTo>
                    <a:pt x="54052" y="12885"/>
                  </a:lnTo>
                  <a:cubicBezTo>
                    <a:pt x="54933" y="12885"/>
                    <a:pt x="55650" y="12200"/>
                    <a:pt x="55683" y="11319"/>
                  </a:cubicBezTo>
                  <a:lnTo>
                    <a:pt x="56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175;p36">
              <a:extLst>
                <a:ext uri="{FF2B5EF4-FFF2-40B4-BE49-F238E27FC236}">
                  <a16:creationId xmlns:a16="http://schemas.microsoft.com/office/drawing/2014/main" id="{BF2F0235-FEB0-F8A7-6C9E-A929D07EA4C2}"/>
                </a:ext>
              </a:extLst>
            </p:cNvPr>
            <p:cNvSpPr/>
            <p:nvPr/>
          </p:nvSpPr>
          <p:spPr>
            <a:xfrm>
              <a:off x="4323836" y="5040592"/>
              <a:ext cx="118590" cy="63834"/>
            </a:xfrm>
            <a:custGeom>
              <a:avLst/>
              <a:gdLst/>
              <a:ahLst/>
              <a:cxnLst/>
              <a:rect l="l" t="t" r="r" b="b"/>
              <a:pathLst>
                <a:path w="62663" h="33730" extrusionOk="0">
                  <a:moveTo>
                    <a:pt x="1664" y="1"/>
                  </a:moveTo>
                  <a:cubicBezTo>
                    <a:pt x="750" y="1"/>
                    <a:pt x="0" y="751"/>
                    <a:pt x="33" y="1697"/>
                  </a:cubicBezTo>
                  <a:lnTo>
                    <a:pt x="1109" y="33730"/>
                  </a:lnTo>
                  <a:lnTo>
                    <a:pt x="61554" y="33730"/>
                  </a:lnTo>
                  <a:lnTo>
                    <a:pt x="62630" y="1697"/>
                  </a:lnTo>
                  <a:cubicBezTo>
                    <a:pt x="62663" y="751"/>
                    <a:pt x="61913" y="1"/>
                    <a:pt x="60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176;p36">
              <a:extLst>
                <a:ext uri="{FF2B5EF4-FFF2-40B4-BE49-F238E27FC236}">
                  <a16:creationId xmlns:a16="http://schemas.microsoft.com/office/drawing/2014/main" id="{C2E6B1D4-01B8-62A6-80DF-6C60308443BE}"/>
                </a:ext>
              </a:extLst>
            </p:cNvPr>
            <p:cNvSpPr/>
            <p:nvPr/>
          </p:nvSpPr>
          <p:spPr>
            <a:xfrm>
              <a:off x="4325935" y="5104424"/>
              <a:ext cx="114392" cy="120753"/>
            </a:xfrm>
            <a:custGeom>
              <a:avLst/>
              <a:gdLst/>
              <a:ahLst/>
              <a:cxnLst/>
              <a:rect l="l" t="t" r="r" b="b"/>
              <a:pathLst>
                <a:path w="60445" h="63806" extrusionOk="0">
                  <a:moveTo>
                    <a:pt x="0" y="1"/>
                  </a:moveTo>
                  <a:lnTo>
                    <a:pt x="2186" y="63805"/>
                  </a:lnTo>
                  <a:lnTo>
                    <a:pt x="58259" y="63805"/>
                  </a:lnTo>
                  <a:lnTo>
                    <a:pt x="60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177;p36">
              <a:extLst>
                <a:ext uri="{FF2B5EF4-FFF2-40B4-BE49-F238E27FC236}">
                  <a16:creationId xmlns:a16="http://schemas.microsoft.com/office/drawing/2014/main" id="{51EA838B-E14D-2F31-29C6-E5E357AD4F03}"/>
                </a:ext>
              </a:extLst>
            </p:cNvPr>
            <p:cNvSpPr/>
            <p:nvPr/>
          </p:nvSpPr>
          <p:spPr>
            <a:xfrm>
              <a:off x="4317909" y="5034789"/>
              <a:ext cx="130444" cy="220575"/>
            </a:xfrm>
            <a:custGeom>
              <a:avLst/>
              <a:gdLst/>
              <a:ahLst/>
              <a:cxnLst/>
              <a:rect l="l" t="t" r="r" b="b"/>
              <a:pathLst>
                <a:path w="68927" h="116552" extrusionOk="0">
                  <a:moveTo>
                    <a:pt x="62663" y="6100"/>
                  </a:moveTo>
                  <a:lnTo>
                    <a:pt x="61717" y="33729"/>
                  </a:lnTo>
                  <a:lnTo>
                    <a:pt x="56759" y="33729"/>
                  </a:lnTo>
                  <a:cubicBezTo>
                    <a:pt x="55096" y="33729"/>
                    <a:pt x="53726" y="35099"/>
                    <a:pt x="53726" y="36796"/>
                  </a:cubicBezTo>
                  <a:cubicBezTo>
                    <a:pt x="53726" y="38492"/>
                    <a:pt x="55096" y="39862"/>
                    <a:pt x="56759" y="39862"/>
                  </a:cubicBezTo>
                  <a:lnTo>
                    <a:pt x="61522" y="39862"/>
                  </a:lnTo>
                  <a:lnTo>
                    <a:pt x="59565" y="97534"/>
                  </a:lnTo>
                  <a:lnTo>
                    <a:pt x="9395" y="97534"/>
                  </a:lnTo>
                  <a:lnTo>
                    <a:pt x="7405" y="39862"/>
                  </a:lnTo>
                  <a:lnTo>
                    <a:pt x="42504" y="39862"/>
                  </a:lnTo>
                  <a:cubicBezTo>
                    <a:pt x="44201" y="39862"/>
                    <a:pt x="45571" y="38492"/>
                    <a:pt x="45571" y="36796"/>
                  </a:cubicBezTo>
                  <a:cubicBezTo>
                    <a:pt x="45571" y="35099"/>
                    <a:pt x="44201" y="33729"/>
                    <a:pt x="42504" y="33729"/>
                  </a:cubicBezTo>
                  <a:lnTo>
                    <a:pt x="7210" y="33729"/>
                  </a:lnTo>
                  <a:lnTo>
                    <a:pt x="6264" y="6100"/>
                  </a:lnTo>
                  <a:close/>
                  <a:moveTo>
                    <a:pt x="59336" y="103634"/>
                  </a:moveTo>
                  <a:lnTo>
                    <a:pt x="59108" y="110451"/>
                  </a:lnTo>
                  <a:lnTo>
                    <a:pt x="9819" y="110451"/>
                  </a:lnTo>
                  <a:lnTo>
                    <a:pt x="9591" y="103634"/>
                  </a:lnTo>
                  <a:close/>
                  <a:moveTo>
                    <a:pt x="4796" y="0"/>
                  </a:moveTo>
                  <a:cubicBezTo>
                    <a:pt x="2154" y="0"/>
                    <a:pt x="1" y="2219"/>
                    <a:pt x="98" y="4861"/>
                  </a:cubicBezTo>
                  <a:cubicBezTo>
                    <a:pt x="718" y="22834"/>
                    <a:pt x="1990" y="60673"/>
                    <a:pt x="3752" y="112017"/>
                  </a:cubicBezTo>
                  <a:cubicBezTo>
                    <a:pt x="3850" y="114561"/>
                    <a:pt x="5905" y="116551"/>
                    <a:pt x="8449" y="116551"/>
                  </a:cubicBezTo>
                  <a:lnTo>
                    <a:pt x="60478" y="116551"/>
                  </a:lnTo>
                  <a:cubicBezTo>
                    <a:pt x="63022" y="116551"/>
                    <a:pt x="65077" y="114561"/>
                    <a:pt x="65175" y="112017"/>
                  </a:cubicBezTo>
                  <a:cubicBezTo>
                    <a:pt x="65762" y="94696"/>
                    <a:pt x="68568" y="12429"/>
                    <a:pt x="68829" y="4861"/>
                  </a:cubicBezTo>
                  <a:cubicBezTo>
                    <a:pt x="68926" y="2219"/>
                    <a:pt x="66773" y="0"/>
                    <a:pt x="6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7328881"/>
      </p:ext>
    </p:extLst>
  </p:cSld>
  <p:clrMapOvr>
    <a:masterClrMapping/>
  </p:clrMapOvr>
</p:sld>
</file>

<file path=ppt/theme/theme1.xml><?xml version="1.0" encoding="utf-8"?>
<a:theme xmlns:a="http://schemas.openxmlformats.org/drawingml/2006/main" name="Milk Infographics by Slidesgo">
  <a:themeElements>
    <a:clrScheme name="Simple Light">
      <a:dk1>
        <a:srgbClr val="000000"/>
      </a:dk1>
      <a:lt1>
        <a:srgbClr val="00007E"/>
      </a:lt1>
      <a:dk2>
        <a:srgbClr val="2234A8"/>
      </a:dk2>
      <a:lt2>
        <a:srgbClr val="4467C4"/>
      </a:lt2>
      <a:accent1>
        <a:srgbClr val="87CEFB"/>
      </a:accent1>
      <a:accent2>
        <a:srgbClr val="E5EAF1"/>
      </a:accent2>
      <a:accent3>
        <a:srgbClr val="F7BC63"/>
      </a:accent3>
      <a:accent4>
        <a:srgbClr val="FCD380"/>
      </a:accent4>
      <a:accent5>
        <a:srgbClr val="FEE499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222</Words>
  <Application>Microsoft Office PowerPoint</Application>
  <PresentationFormat>Экран (16:9)</PresentationFormat>
  <Paragraphs>78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Roboto</vt:lpstr>
      <vt:lpstr>Fira Sans Extra Condensed SemiBold</vt:lpstr>
      <vt:lpstr>Fira Sans Extra Condensed ExtraBold</vt:lpstr>
      <vt:lpstr>Arial</vt:lpstr>
      <vt:lpstr>Bebas Neue</vt:lpstr>
      <vt:lpstr>Milk Infographics by Slidesgo</vt:lpstr>
      <vt:lpstr>АНАЛИЗ ПОТРЕБИТЕЛЬСКОГО ПОВЕДЕНИЯ НА РЫНКЕ МОЛОЧНОЙ ПРОДУКЦИИ</vt:lpstr>
      <vt:lpstr>Актуальность</vt:lpstr>
      <vt:lpstr>Опрос потребителей</vt:lpstr>
      <vt:lpstr>Возрастные группы</vt:lpstr>
      <vt:lpstr>Частота приобретения молочной продукции</vt:lpstr>
      <vt:lpstr>Какие виды молочной продукции вы приобретаете?</vt:lpstr>
      <vt:lpstr>Приверженность бренду</vt:lpstr>
      <vt:lpstr>Критерии при выборе молочной продукции</vt:lpstr>
      <vt:lpstr>Что вас не устраивает в молочной продукции?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ПОТРЕБИТЕЛЬСКОГО ПОВЕДЕНИЯ НА РЫНКЕ МОЛОЧНОЙ ПРОДУКЦИИ</dc:title>
  <dc:creator>Анастасия</dc:creator>
  <cp:lastModifiedBy>Миколенко Анастасия Сергеевна</cp:lastModifiedBy>
  <cp:revision>4</cp:revision>
  <dcterms:modified xsi:type="dcterms:W3CDTF">2023-05-15T15:35:59Z</dcterms:modified>
</cp:coreProperties>
</file>